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71" r:id="rId14"/>
    <p:sldId id="272" r:id="rId15"/>
    <p:sldId id="270" r:id="rId16"/>
    <p:sldId id="269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el%20Junior\Desktop\apresenta&#231;&#227;o%20final%20IA\testeClust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default_1!$F$6</c:f>
              <c:strCache>
                <c:ptCount val="1"/>
                <c:pt idx="0">
                  <c:v>Média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3333333333333332E-3"/>
                  <c:y val="7.874380792804237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BC-4FDA-94D4-1BDBE2915E43}"/>
                </c:ext>
              </c:extLst>
            </c:dLbl>
            <c:dLbl>
              <c:idx val="1"/>
              <c:layout>
                <c:manualLayout>
                  <c:x val="0"/>
                  <c:y val="3.701919040370293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3BC-4FDA-94D4-1BDBE2915E43}"/>
                </c:ext>
              </c:extLst>
            </c:dLbl>
            <c:dLbl>
              <c:idx val="2"/>
              <c:layout>
                <c:manualLayout>
                  <c:x val="-5.0925337632079971E-17"/>
                  <c:y val="0.1390126999076435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3BC-4FDA-94D4-1BDBE2915E43}"/>
                </c:ext>
              </c:extLst>
            </c:dLbl>
            <c:dLbl>
              <c:idx val="3"/>
              <c:layout>
                <c:manualLayout>
                  <c:x val="-2.7777777777778286E-3"/>
                  <c:y val="4.629132763133394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BC-4FDA-94D4-1BDBE2915E43}"/>
                </c:ext>
              </c:extLst>
            </c:dLbl>
            <c:dLbl>
              <c:idx val="4"/>
              <c:layout>
                <c:manualLayout>
                  <c:x val="-1.0185067526415994E-16"/>
                  <c:y val="0.1482848371352746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3BC-4FDA-94D4-1BDBE2915E43}"/>
                </c:ext>
              </c:extLst>
            </c:dLbl>
            <c:dLbl>
              <c:idx val="5"/>
              <c:layout>
                <c:manualLayout>
                  <c:x val="0"/>
                  <c:y val="6.48356020865959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3BC-4FDA-94D4-1BDBE2915E43}"/>
                </c:ext>
              </c:extLst>
            </c:dLbl>
            <c:dLbl>
              <c:idx val="6"/>
              <c:layout>
                <c:manualLayout>
                  <c:x val="0"/>
                  <c:y val="0.1297405626800127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3BC-4FDA-94D4-1BDBE2915E43}"/>
                </c:ext>
              </c:extLst>
            </c:dLbl>
            <c:dLbl>
              <c:idx val="7"/>
              <c:layout>
                <c:manualLayout>
                  <c:x val="0"/>
                  <c:y val="3.23831217898875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3BC-4FDA-94D4-1BDBE2915E43}"/>
                </c:ext>
              </c:extLst>
            </c:dLbl>
            <c:dLbl>
              <c:idx val="8"/>
              <c:layout>
                <c:manualLayout>
                  <c:x val="-2.7777777777777779E-3"/>
                  <c:y val="0.1343766312938281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3BC-4FDA-94D4-1BDBE2915E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default_1!$E$7:$E$15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numCache>
            </c:numRef>
          </c:cat>
          <c:val>
            <c:numRef>
              <c:f>default_1!$F$7:$F$15</c:f>
              <c:numCache>
                <c:formatCode>General</c:formatCode>
                <c:ptCount val="9"/>
                <c:pt idx="0">
                  <c:v>0.54508033375899756</c:v>
                </c:pt>
                <c:pt idx="1">
                  <c:v>0.38481587613898827</c:v>
                </c:pt>
                <c:pt idx="2">
                  <c:v>0.37890597108656204</c:v>
                </c:pt>
                <c:pt idx="3">
                  <c:v>0.41125134340621261</c:v>
                </c:pt>
                <c:pt idx="4">
                  <c:v>0.40110096922691407</c:v>
                </c:pt>
                <c:pt idx="5">
                  <c:v>0.39105930960619162</c:v>
                </c:pt>
                <c:pt idx="6">
                  <c:v>0.31615386676208057</c:v>
                </c:pt>
                <c:pt idx="7">
                  <c:v>0.31093114592306925</c:v>
                </c:pt>
                <c:pt idx="8">
                  <c:v>0.31408185011422951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3BC-4FDA-94D4-1BDBE2915E4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9299408"/>
        <c:axId val="1399310928"/>
      </c:barChart>
      <c:catAx>
        <c:axId val="139929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99310928"/>
        <c:crosses val="autoZero"/>
        <c:auto val="1"/>
        <c:lblAlgn val="ctr"/>
        <c:lblOffset val="100"/>
        <c:noMultiLvlLbl val="0"/>
      </c:catAx>
      <c:valAx>
        <c:axId val="139931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9929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B64E65-3BCF-4EE7-BE50-4E9ECC8B19D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1B0DD0-4AAE-47BB-8D0E-F5ACC16736DC}">
      <dgm:prSet/>
      <dgm:spPr/>
      <dgm:t>
        <a:bodyPr/>
        <a:lstStyle/>
        <a:p>
          <a:r>
            <a:rPr lang="pt-BR"/>
            <a:t>obj_ID = Object Identifier, o valor único que identifica o objeto no catálogo de imagem usado pelo CAS</a:t>
          </a:r>
          <a:endParaRPr lang="en-US"/>
        </a:p>
      </dgm:t>
    </dgm:pt>
    <dgm:pt modelId="{A70576FA-0877-4F2A-8F41-6134898F83D4}" type="parTrans" cxnId="{CA4E184F-9B7D-4F04-B22F-F88382B4DC50}">
      <dgm:prSet/>
      <dgm:spPr/>
      <dgm:t>
        <a:bodyPr/>
        <a:lstStyle/>
        <a:p>
          <a:endParaRPr lang="en-US"/>
        </a:p>
      </dgm:t>
    </dgm:pt>
    <dgm:pt modelId="{E84E84B7-FC25-46BE-80FD-73FE54C93539}" type="sibTrans" cxnId="{CA4E184F-9B7D-4F04-B22F-F88382B4DC50}">
      <dgm:prSet/>
      <dgm:spPr/>
      <dgm:t>
        <a:bodyPr/>
        <a:lstStyle/>
        <a:p>
          <a:endParaRPr lang="en-US"/>
        </a:p>
      </dgm:t>
    </dgm:pt>
    <dgm:pt modelId="{1701DCCB-C73B-499F-AEEE-D780156D58E4}">
      <dgm:prSet/>
      <dgm:spPr/>
      <dgm:t>
        <a:bodyPr/>
        <a:lstStyle/>
        <a:p>
          <a:r>
            <a:rPr lang="pt-BR"/>
            <a:t>alfa = ângulo de ascensão reta (na época J2000)</a:t>
          </a:r>
          <a:endParaRPr lang="en-US"/>
        </a:p>
      </dgm:t>
    </dgm:pt>
    <dgm:pt modelId="{B6E69652-456C-4682-A7FB-018BE91EFEAA}" type="parTrans" cxnId="{38E392AC-63F9-4C01-BED8-B46999B00721}">
      <dgm:prSet/>
      <dgm:spPr/>
      <dgm:t>
        <a:bodyPr/>
        <a:lstStyle/>
        <a:p>
          <a:endParaRPr lang="en-US"/>
        </a:p>
      </dgm:t>
    </dgm:pt>
    <dgm:pt modelId="{6A09CDE2-6E9A-470D-8D77-47343DB861D3}" type="sibTrans" cxnId="{38E392AC-63F9-4C01-BED8-B46999B00721}">
      <dgm:prSet/>
      <dgm:spPr/>
      <dgm:t>
        <a:bodyPr/>
        <a:lstStyle/>
        <a:p>
          <a:endParaRPr lang="en-US"/>
        </a:p>
      </dgm:t>
    </dgm:pt>
    <dgm:pt modelId="{10D64ED3-2B61-45A2-83A5-2BFF4F227963}">
      <dgm:prSet/>
      <dgm:spPr/>
      <dgm:t>
        <a:bodyPr/>
        <a:lstStyle/>
        <a:p>
          <a:r>
            <a:rPr lang="pt-BR"/>
            <a:t>delta = Ângulo de declinação (na época J2000)</a:t>
          </a:r>
          <a:endParaRPr lang="en-US"/>
        </a:p>
      </dgm:t>
    </dgm:pt>
    <dgm:pt modelId="{536BA563-7DF4-47FC-BDEF-EE0F593B8316}" type="parTrans" cxnId="{D48800C0-32BD-499A-9DC2-BA75ABECFEF9}">
      <dgm:prSet/>
      <dgm:spPr/>
      <dgm:t>
        <a:bodyPr/>
        <a:lstStyle/>
        <a:p>
          <a:endParaRPr lang="en-US"/>
        </a:p>
      </dgm:t>
    </dgm:pt>
    <dgm:pt modelId="{CFDFB218-9230-4CC9-81D7-FF36C3C44F7B}" type="sibTrans" cxnId="{D48800C0-32BD-499A-9DC2-BA75ABECFEF9}">
      <dgm:prSet/>
      <dgm:spPr/>
      <dgm:t>
        <a:bodyPr/>
        <a:lstStyle/>
        <a:p>
          <a:endParaRPr lang="en-US"/>
        </a:p>
      </dgm:t>
    </dgm:pt>
    <dgm:pt modelId="{891BEFCC-FB8B-4789-BCCD-FE017CA74E11}">
      <dgm:prSet/>
      <dgm:spPr/>
      <dgm:t>
        <a:bodyPr/>
        <a:lstStyle/>
        <a:p>
          <a:r>
            <a:rPr lang="pt-BR"/>
            <a:t>u = Filtro ultravioleta no sistema fotométrico</a:t>
          </a:r>
          <a:endParaRPr lang="en-US"/>
        </a:p>
      </dgm:t>
    </dgm:pt>
    <dgm:pt modelId="{A6E9FFFB-F0BB-4A7D-8323-C3A01F7F0646}" type="parTrans" cxnId="{FFE224A7-663B-4E90-8616-988CAEDE48EF}">
      <dgm:prSet/>
      <dgm:spPr/>
      <dgm:t>
        <a:bodyPr/>
        <a:lstStyle/>
        <a:p>
          <a:endParaRPr lang="en-US"/>
        </a:p>
      </dgm:t>
    </dgm:pt>
    <dgm:pt modelId="{E847419A-F97C-4A80-93F8-8C206F23DFA5}" type="sibTrans" cxnId="{FFE224A7-663B-4E90-8616-988CAEDE48EF}">
      <dgm:prSet/>
      <dgm:spPr/>
      <dgm:t>
        <a:bodyPr/>
        <a:lstStyle/>
        <a:p>
          <a:endParaRPr lang="en-US"/>
        </a:p>
      </dgm:t>
    </dgm:pt>
    <dgm:pt modelId="{BD051CD7-010F-4C47-9F34-74F9AA8B4913}">
      <dgm:prSet/>
      <dgm:spPr/>
      <dgm:t>
        <a:bodyPr/>
        <a:lstStyle/>
        <a:p>
          <a:r>
            <a:rPr lang="pt-BR"/>
            <a:t>g = Filtro verde no sistema fotométrico</a:t>
          </a:r>
          <a:endParaRPr lang="en-US"/>
        </a:p>
      </dgm:t>
    </dgm:pt>
    <dgm:pt modelId="{8E52CB1F-4532-4C13-B2E0-CBEEE64B4D26}" type="parTrans" cxnId="{67CAA4C7-17DE-499F-B7E1-FE8E10FEE6A4}">
      <dgm:prSet/>
      <dgm:spPr/>
      <dgm:t>
        <a:bodyPr/>
        <a:lstStyle/>
        <a:p>
          <a:endParaRPr lang="en-US"/>
        </a:p>
      </dgm:t>
    </dgm:pt>
    <dgm:pt modelId="{164AE5C3-C243-4BA8-B72C-AC56F5548575}" type="sibTrans" cxnId="{67CAA4C7-17DE-499F-B7E1-FE8E10FEE6A4}">
      <dgm:prSet/>
      <dgm:spPr/>
      <dgm:t>
        <a:bodyPr/>
        <a:lstStyle/>
        <a:p>
          <a:endParaRPr lang="en-US"/>
        </a:p>
      </dgm:t>
    </dgm:pt>
    <dgm:pt modelId="{0DB8C2A9-3A69-4382-A08E-0D71C809A5A1}">
      <dgm:prSet/>
      <dgm:spPr/>
      <dgm:t>
        <a:bodyPr/>
        <a:lstStyle/>
        <a:p>
          <a:r>
            <a:rPr lang="pt-BR"/>
            <a:t>r = Filtro vermelho no sistema fotométrico</a:t>
          </a:r>
          <a:endParaRPr lang="en-US"/>
        </a:p>
      </dgm:t>
    </dgm:pt>
    <dgm:pt modelId="{A6D072AE-36D6-44FB-849B-60285AAF0F69}" type="parTrans" cxnId="{727F080C-17E5-4F92-B8E2-37B0319FCC8E}">
      <dgm:prSet/>
      <dgm:spPr/>
      <dgm:t>
        <a:bodyPr/>
        <a:lstStyle/>
        <a:p>
          <a:endParaRPr lang="en-US"/>
        </a:p>
      </dgm:t>
    </dgm:pt>
    <dgm:pt modelId="{0E16BFCC-4013-457C-980D-0773C6A106C1}" type="sibTrans" cxnId="{727F080C-17E5-4F92-B8E2-37B0319FCC8E}">
      <dgm:prSet/>
      <dgm:spPr/>
      <dgm:t>
        <a:bodyPr/>
        <a:lstStyle/>
        <a:p>
          <a:endParaRPr lang="en-US"/>
        </a:p>
      </dgm:t>
    </dgm:pt>
    <dgm:pt modelId="{273C313A-8311-4CC3-80F7-29431AD2A7D4}">
      <dgm:prSet/>
      <dgm:spPr/>
      <dgm:t>
        <a:bodyPr/>
        <a:lstStyle/>
        <a:p>
          <a:r>
            <a:rPr lang="pt-BR"/>
            <a:t>i = Filtro de infravermelho próximo no sistema fotométrico</a:t>
          </a:r>
          <a:endParaRPr lang="en-US"/>
        </a:p>
      </dgm:t>
    </dgm:pt>
    <dgm:pt modelId="{8D394AD2-1078-4899-94CE-9E55D5FCB178}" type="parTrans" cxnId="{D2BD351B-60E6-4985-AB92-6F4E242C8ABD}">
      <dgm:prSet/>
      <dgm:spPr/>
      <dgm:t>
        <a:bodyPr/>
        <a:lstStyle/>
        <a:p>
          <a:endParaRPr lang="en-US"/>
        </a:p>
      </dgm:t>
    </dgm:pt>
    <dgm:pt modelId="{C84C3490-1C84-445F-BE82-8A9D97A4966F}" type="sibTrans" cxnId="{D2BD351B-60E6-4985-AB92-6F4E242C8ABD}">
      <dgm:prSet/>
      <dgm:spPr/>
      <dgm:t>
        <a:bodyPr/>
        <a:lstStyle/>
        <a:p>
          <a:endParaRPr lang="en-US"/>
        </a:p>
      </dgm:t>
    </dgm:pt>
    <dgm:pt modelId="{C008FA5C-65D7-4576-9E77-AF8FC01BC6FB}">
      <dgm:prSet/>
      <dgm:spPr/>
      <dgm:t>
        <a:bodyPr/>
        <a:lstStyle/>
        <a:p>
          <a:r>
            <a:rPr lang="pt-BR"/>
            <a:t>z = Filtro infravermelho no sistema fotométrico</a:t>
          </a:r>
          <a:endParaRPr lang="en-US"/>
        </a:p>
      </dgm:t>
    </dgm:pt>
    <dgm:pt modelId="{06234703-D2A4-4208-BAA8-7496821DABFC}" type="parTrans" cxnId="{D7CFC203-9ABE-4036-A556-A6DFE69EFA67}">
      <dgm:prSet/>
      <dgm:spPr/>
      <dgm:t>
        <a:bodyPr/>
        <a:lstStyle/>
        <a:p>
          <a:endParaRPr lang="en-US"/>
        </a:p>
      </dgm:t>
    </dgm:pt>
    <dgm:pt modelId="{1C3FD520-56F4-40D6-9AF3-259EFD9C143D}" type="sibTrans" cxnId="{D7CFC203-9ABE-4036-A556-A6DFE69EFA67}">
      <dgm:prSet/>
      <dgm:spPr/>
      <dgm:t>
        <a:bodyPr/>
        <a:lstStyle/>
        <a:p>
          <a:endParaRPr lang="en-US"/>
        </a:p>
      </dgm:t>
    </dgm:pt>
    <dgm:pt modelId="{69301292-6A01-4D45-8546-478432C31271}">
      <dgm:prSet/>
      <dgm:spPr/>
      <dgm:t>
        <a:bodyPr/>
        <a:lstStyle/>
        <a:p>
          <a:r>
            <a:rPr lang="pt-BR"/>
            <a:t>run_ID = Número de execução usado para identificar a verificação específica</a:t>
          </a:r>
          <a:endParaRPr lang="en-US"/>
        </a:p>
      </dgm:t>
    </dgm:pt>
    <dgm:pt modelId="{C2D5F75A-1F31-4428-A360-8A70C0D54984}" type="parTrans" cxnId="{FCD0EB51-7A17-426C-827E-C864DD298E1C}">
      <dgm:prSet/>
      <dgm:spPr/>
      <dgm:t>
        <a:bodyPr/>
        <a:lstStyle/>
        <a:p>
          <a:endParaRPr lang="en-US"/>
        </a:p>
      </dgm:t>
    </dgm:pt>
    <dgm:pt modelId="{5FE3751E-B78A-4C9B-B8F6-C617125DFB7A}" type="sibTrans" cxnId="{FCD0EB51-7A17-426C-827E-C864DD298E1C}">
      <dgm:prSet/>
      <dgm:spPr/>
      <dgm:t>
        <a:bodyPr/>
        <a:lstStyle/>
        <a:p>
          <a:endParaRPr lang="en-US"/>
        </a:p>
      </dgm:t>
    </dgm:pt>
    <dgm:pt modelId="{C9DB084A-4FC9-4925-8D92-4CB610156E9A}">
      <dgm:prSet/>
      <dgm:spPr/>
      <dgm:t>
        <a:bodyPr/>
        <a:lstStyle/>
        <a:p>
          <a:r>
            <a:rPr lang="pt-BR"/>
            <a:t>rereun_ID = Rerun Number para especificar como a imagem foi processada</a:t>
          </a:r>
          <a:endParaRPr lang="en-US"/>
        </a:p>
      </dgm:t>
    </dgm:pt>
    <dgm:pt modelId="{ECFF3FFB-6BB6-4D67-9C96-B8EDF15B1713}" type="parTrans" cxnId="{FB5AF789-3182-4963-BC14-B00418A8E653}">
      <dgm:prSet/>
      <dgm:spPr/>
      <dgm:t>
        <a:bodyPr/>
        <a:lstStyle/>
        <a:p>
          <a:endParaRPr lang="en-US"/>
        </a:p>
      </dgm:t>
    </dgm:pt>
    <dgm:pt modelId="{8F984C70-EE5C-43C5-B21C-AFD8F4BBE8F4}" type="sibTrans" cxnId="{FB5AF789-3182-4963-BC14-B00418A8E653}">
      <dgm:prSet/>
      <dgm:spPr/>
      <dgm:t>
        <a:bodyPr/>
        <a:lstStyle/>
        <a:p>
          <a:endParaRPr lang="en-US"/>
        </a:p>
      </dgm:t>
    </dgm:pt>
    <dgm:pt modelId="{45CE0D39-8DAB-4CAC-8177-8F7A97568222}">
      <dgm:prSet/>
      <dgm:spPr/>
      <dgm:t>
        <a:bodyPr/>
        <a:lstStyle/>
        <a:p>
          <a:r>
            <a:rPr lang="pt-BR"/>
            <a:t>cam_col = Coluna da câmera para identificar a linha de varredura dentro da execução</a:t>
          </a:r>
          <a:endParaRPr lang="en-US"/>
        </a:p>
      </dgm:t>
    </dgm:pt>
    <dgm:pt modelId="{8EB0BE11-2188-4BD3-B015-1A443F0E4999}" type="parTrans" cxnId="{E2F79F02-BE88-4D1F-91DA-4235B07793FA}">
      <dgm:prSet/>
      <dgm:spPr/>
      <dgm:t>
        <a:bodyPr/>
        <a:lstStyle/>
        <a:p>
          <a:endParaRPr lang="en-US"/>
        </a:p>
      </dgm:t>
    </dgm:pt>
    <dgm:pt modelId="{2BAFA7D5-E089-4A55-863F-12DAFE99D2AA}" type="sibTrans" cxnId="{E2F79F02-BE88-4D1F-91DA-4235B07793FA}">
      <dgm:prSet/>
      <dgm:spPr/>
      <dgm:t>
        <a:bodyPr/>
        <a:lstStyle/>
        <a:p>
          <a:endParaRPr lang="en-US"/>
        </a:p>
      </dgm:t>
    </dgm:pt>
    <dgm:pt modelId="{D801B9BD-0D36-43E5-82D2-150B644D4414}">
      <dgm:prSet/>
      <dgm:spPr/>
      <dgm:t>
        <a:bodyPr/>
        <a:lstStyle/>
        <a:p>
          <a:r>
            <a:rPr lang="pt-BR"/>
            <a:t>field_ID = Número do campo para identificar cada campo</a:t>
          </a:r>
          <a:endParaRPr lang="en-US"/>
        </a:p>
      </dgm:t>
    </dgm:pt>
    <dgm:pt modelId="{50775EF5-F68A-46CC-8C63-200ACB2FB408}" type="parTrans" cxnId="{C2469C85-7337-4D93-9F25-9069D9AC34E0}">
      <dgm:prSet/>
      <dgm:spPr/>
      <dgm:t>
        <a:bodyPr/>
        <a:lstStyle/>
        <a:p>
          <a:endParaRPr lang="en-US"/>
        </a:p>
      </dgm:t>
    </dgm:pt>
    <dgm:pt modelId="{152E6306-6399-4C31-BC68-FD436479013E}" type="sibTrans" cxnId="{C2469C85-7337-4D93-9F25-9069D9AC34E0}">
      <dgm:prSet/>
      <dgm:spPr/>
      <dgm:t>
        <a:bodyPr/>
        <a:lstStyle/>
        <a:p>
          <a:endParaRPr lang="en-US"/>
        </a:p>
      </dgm:t>
    </dgm:pt>
    <dgm:pt modelId="{EDFD3F30-1B53-4A91-8C94-19598BA0D7F9}">
      <dgm:prSet/>
      <dgm:spPr/>
      <dgm:t>
        <a:bodyPr/>
        <a:lstStyle/>
        <a:p>
          <a:r>
            <a:rPr lang="pt-BR"/>
            <a:t>spec_obj_ID = ID exclusivo usado para objetos espectroscópicos ópticos (isso significa que 2 observações diferentes com o mesmo spec_obj_ID devem compartilhar a classe de saída)</a:t>
          </a:r>
          <a:endParaRPr lang="en-US"/>
        </a:p>
      </dgm:t>
    </dgm:pt>
    <dgm:pt modelId="{DCAE5071-D915-41A7-8D71-888BF4D35AA6}" type="parTrans" cxnId="{FF518829-733D-4139-923E-AA6BEF4F80F8}">
      <dgm:prSet/>
      <dgm:spPr/>
      <dgm:t>
        <a:bodyPr/>
        <a:lstStyle/>
        <a:p>
          <a:endParaRPr lang="en-US"/>
        </a:p>
      </dgm:t>
    </dgm:pt>
    <dgm:pt modelId="{299364FF-77D8-4B99-83C8-26BDD48E8475}" type="sibTrans" cxnId="{FF518829-733D-4139-923E-AA6BEF4F80F8}">
      <dgm:prSet/>
      <dgm:spPr/>
      <dgm:t>
        <a:bodyPr/>
        <a:lstStyle/>
        <a:p>
          <a:endParaRPr lang="en-US"/>
        </a:p>
      </dgm:t>
    </dgm:pt>
    <dgm:pt modelId="{7741AE17-850D-41F1-B074-D08268A1D414}">
      <dgm:prSet/>
      <dgm:spPr/>
      <dgm:t>
        <a:bodyPr/>
        <a:lstStyle/>
        <a:p>
          <a:r>
            <a:rPr lang="pt-BR"/>
            <a:t>class = classe de objeto (objeto galáxia, estrela ou quasar)</a:t>
          </a:r>
          <a:endParaRPr lang="en-US"/>
        </a:p>
      </dgm:t>
    </dgm:pt>
    <dgm:pt modelId="{F0EAB76B-4F95-4025-A8ED-3F48C980C668}" type="parTrans" cxnId="{C0D51C53-9B29-4D5A-BEED-3A751F1E086A}">
      <dgm:prSet/>
      <dgm:spPr/>
      <dgm:t>
        <a:bodyPr/>
        <a:lstStyle/>
        <a:p>
          <a:endParaRPr lang="en-US"/>
        </a:p>
      </dgm:t>
    </dgm:pt>
    <dgm:pt modelId="{A5A76DA2-A7D8-4B6D-838B-4B7E96A93883}" type="sibTrans" cxnId="{C0D51C53-9B29-4D5A-BEED-3A751F1E086A}">
      <dgm:prSet/>
      <dgm:spPr/>
      <dgm:t>
        <a:bodyPr/>
        <a:lstStyle/>
        <a:p>
          <a:endParaRPr lang="en-US"/>
        </a:p>
      </dgm:t>
    </dgm:pt>
    <dgm:pt modelId="{A26AD2D2-EA9C-4A11-9429-CC1319A3941F}">
      <dgm:prSet/>
      <dgm:spPr/>
      <dgm:t>
        <a:bodyPr/>
        <a:lstStyle/>
        <a:p>
          <a:r>
            <a:rPr lang="pt-BR"/>
            <a:t>redshift = valor do redshift baseado no aumento do comprimento de onda</a:t>
          </a:r>
          <a:endParaRPr lang="en-US"/>
        </a:p>
      </dgm:t>
    </dgm:pt>
    <dgm:pt modelId="{F7934D6E-D02E-450A-B6FE-A020BD235CA0}" type="parTrans" cxnId="{9669D2E1-52DD-4F67-B2E1-96E62ED32D7C}">
      <dgm:prSet/>
      <dgm:spPr/>
      <dgm:t>
        <a:bodyPr/>
        <a:lstStyle/>
        <a:p>
          <a:endParaRPr lang="en-US"/>
        </a:p>
      </dgm:t>
    </dgm:pt>
    <dgm:pt modelId="{4B4E8351-5321-498C-95E4-1124E54E92B2}" type="sibTrans" cxnId="{9669D2E1-52DD-4F67-B2E1-96E62ED32D7C}">
      <dgm:prSet/>
      <dgm:spPr/>
      <dgm:t>
        <a:bodyPr/>
        <a:lstStyle/>
        <a:p>
          <a:endParaRPr lang="en-US"/>
        </a:p>
      </dgm:t>
    </dgm:pt>
    <dgm:pt modelId="{FC135E1D-49CA-4B81-A3FB-B8B886640E51}">
      <dgm:prSet/>
      <dgm:spPr/>
      <dgm:t>
        <a:bodyPr/>
        <a:lstStyle/>
        <a:p>
          <a:r>
            <a:rPr lang="pt-BR"/>
            <a:t>plate = ID da placa, identifica cada placa no SDSS</a:t>
          </a:r>
          <a:endParaRPr lang="en-US"/>
        </a:p>
      </dgm:t>
    </dgm:pt>
    <dgm:pt modelId="{E94C88D3-B0FC-4DCF-B548-9C3142451FE8}" type="parTrans" cxnId="{D67CCD36-16C6-412E-903E-99AB76195E6C}">
      <dgm:prSet/>
      <dgm:spPr/>
      <dgm:t>
        <a:bodyPr/>
        <a:lstStyle/>
        <a:p>
          <a:endParaRPr lang="en-US"/>
        </a:p>
      </dgm:t>
    </dgm:pt>
    <dgm:pt modelId="{16118E92-ED90-4753-A145-5C8F0B8C6523}" type="sibTrans" cxnId="{D67CCD36-16C6-412E-903E-99AB76195E6C}">
      <dgm:prSet/>
      <dgm:spPr/>
      <dgm:t>
        <a:bodyPr/>
        <a:lstStyle/>
        <a:p>
          <a:endParaRPr lang="en-US"/>
        </a:p>
      </dgm:t>
    </dgm:pt>
    <dgm:pt modelId="{E9456F9E-3F74-4FDA-A676-AABC8B606B9E}">
      <dgm:prSet/>
      <dgm:spPr/>
      <dgm:t>
        <a:bodyPr/>
        <a:lstStyle/>
        <a:p>
          <a:r>
            <a:rPr lang="pt-BR"/>
            <a:t>MJD = Data Juliana Modificada, usada para indicar quando uma determinada parte dos dados do SDSS foi obtida</a:t>
          </a:r>
          <a:endParaRPr lang="en-US"/>
        </a:p>
      </dgm:t>
    </dgm:pt>
    <dgm:pt modelId="{2166703E-3B8D-4F7F-AD3F-1B7967D97C95}" type="parTrans" cxnId="{7DCB2F67-91EA-4D9E-B41A-713CDA48F3F4}">
      <dgm:prSet/>
      <dgm:spPr/>
      <dgm:t>
        <a:bodyPr/>
        <a:lstStyle/>
        <a:p>
          <a:endParaRPr lang="en-US"/>
        </a:p>
      </dgm:t>
    </dgm:pt>
    <dgm:pt modelId="{BA4BEE0E-052C-4C2D-B504-725025815F1A}" type="sibTrans" cxnId="{7DCB2F67-91EA-4D9E-B41A-713CDA48F3F4}">
      <dgm:prSet/>
      <dgm:spPr/>
      <dgm:t>
        <a:bodyPr/>
        <a:lstStyle/>
        <a:p>
          <a:endParaRPr lang="en-US"/>
        </a:p>
      </dgm:t>
    </dgm:pt>
    <dgm:pt modelId="{E7761496-52D1-4F69-95DA-51E510B64E5F}">
      <dgm:prSet/>
      <dgm:spPr/>
      <dgm:t>
        <a:bodyPr/>
        <a:lstStyle/>
        <a:p>
          <a:r>
            <a:rPr lang="pt-BR"/>
            <a:t>fiber_ID = ID da fibra que identifica a fibra que apontou a luz no plano focal em cada observação</a:t>
          </a:r>
          <a:endParaRPr lang="en-US"/>
        </a:p>
      </dgm:t>
    </dgm:pt>
    <dgm:pt modelId="{A7A18269-E927-41FB-9C30-3B7EA211634D}" type="parTrans" cxnId="{63F1F21D-43F9-48BB-8A57-7BE454EEF7B9}">
      <dgm:prSet/>
      <dgm:spPr/>
      <dgm:t>
        <a:bodyPr/>
        <a:lstStyle/>
        <a:p>
          <a:endParaRPr lang="en-US"/>
        </a:p>
      </dgm:t>
    </dgm:pt>
    <dgm:pt modelId="{74279685-7B30-46C8-A2F3-194009133190}" type="sibTrans" cxnId="{63F1F21D-43F9-48BB-8A57-7BE454EEF7B9}">
      <dgm:prSet/>
      <dgm:spPr/>
      <dgm:t>
        <a:bodyPr/>
        <a:lstStyle/>
        <a:p>
          <a:endParaRPr lang="en-US"/>
        </a:p>
      </dgm:t>
    </dgm:pt>
    <dgm:pt modelId="{D80A71BA-7B1E-47E7-9B43-5C162B30A73A}" type="pres">
      <dgm:prSet presAssocID="{E9B64E65-3BCF-4EE7-BE50-4E9ECC8B19DE}" presName="Name0" presStyleCnt="0">
        <dgm:presLayoutVars>
          <dgm:dir/>
          <dgm:resizeHandles val="exact"/>
        </dgm:presLayoutVars>
      </dgm:prSet>
      <dgm:spPr/>
    </dgm:pt>
    <dgm:pt modelId="{28389BE6-EBBF-4077-87D1-744FE92C3E66}" type="pres">
      <dgm:prSet presAssocID="{671B0DD0-4AAE-47BB-8D0E-F5ACC16736DC}" presName="node" presStyleLbl="node1" presStyleIdx="0" presStyleCnt="18">
        <dgm:presLayoutVars>
          <dgm:bulletEnabled val="1"/>
        </dgm:presLayoutVars>
      </dgm:prSet>
      <dgm:spPr/>
    </dgm:pt>
    <dgm:pt modelId="{281F97BC-3EEA-4BD8-A51D-6DA6C1B2EECF}" type="pres">
      <dgm:prSet presAssocID="{E84E84B7-FC25-46BE-80FD-73FE54C93539}" presName="sibTrans" presStyleLbl="sibTrans1D1" presStyleIdx="0" presStyleCnt="17"/>
      <dgm:spPr/>
    </dgm:pt>
    <dgm:pt modelId="{042FA58A-7322-4A89-8252-0CA14CEACD77}" type="pres">
      <dgm:prSet presAssocID="{E84E84B7-FC25-46BE-80FD-73FE54C93539}" presName="connectorText" presStyleLbl="sibTrans1D1" presStyleIdx="0" presStyleCnt="17"/>
      <dgm:spPr/>
    </dgm:pt>
    <dgm:pt modelId="{9153CB64-126E-4761-8E90-2A1170B63EBC}" type="pres">
      <dgm:prSet presAssocID="{1701DCCB-C73B-499F-AEEE-D780156D58E4}" presName="node" presStyleLbl="node1" presStyleIdx="1" presStyleCnt="18">
        <dgm:presLayoutVars>
          <dgm:bulletEnabled val="1"/>
        </dgm:presLayoutVars>
      </dgm:prSet>
      <dgm:spPr/>
    </dgm:pt>
    <dgm:pt modelId="{B086AF77-7525-49D1-B398-7FBA339C6C10}" type="pres">
      <dgm:prSet presAssocID="{6A09CDE2-6E9A-470D-8D77-47343DB861D3}" presName="sibTrans" presStyleLbl="sibTrans1D1" presStyleIdx="1" presStyleCnt="17"/>
      <dgm:spPr/>
    </dgm:pt>
    <dgm:pt modelId="{9656B59D-E66B-4B31-981F-2C895A9791AF}" type="pres">
      <dgm:prSet presAssocID="{6A09CDE2-6E9A-470D-8D77-47343DB861D3}" presName="connectorText" presStyleLbl="sibTrans1D1" presStyleIdx="1" presStyleCnt="17"/>
      <dgm:spPr/>
    </dgm:pt>
    <dgm:pt modelId="{93C0A977-0517-44EB-8694-1E9B78765182}" type="pres">
      <dgm:prSet presAssocID="{10D64ED3-2B61-45A2-83A5-2BFF4F227963}" presName="node" presStyleLbl="node1" presStyleIdx="2" presStyleCnt="18">
        <dgm:presLayoutVars>
          <dgm:bulletEnabled val="1"/>
        </dgm:presLayoutVars>
      </dgm:prSet>
      <dgm:spPr/>
    </dgm:pt>
    <dgm:pt modelId="{8CEFA705-C53E-4C36-80CF-2B7C2A8D385D}" type="pres">
      <dgm:prSet presAssocID="{CFDFB218-9230-4CC9-81D7-FF36C3C44F7B}" presName="sibTrans" presStyleLbl="sibTrans1D1" presStyleIdx="2" presStyleCnt="17"/>
      <dgm:spPr/>
    </dgm:pt>
    <dgm:pt modelId="{BD498852-E335-4BB0-83BF-3A3A44878FE6}" type="pres">
      <dgm:prSet presAssocID="{CFDFB218-9230-4CC9-81D7-FF36C3C44F7B}" presName="connectorText" presStyleLbl="sibTrans1D1" presStyleIdx="2" presStyleCnt="17"/>
      <dgm:spPr/>
    </dgm:pt>
    <dgm:pt modelId="{A82E2779-2661-4DF9-B7C1-2731D6089CDC}" type="pres">
      <dgm:prSet presAssocID="{891BEFCC-FB8B-4789-BCCD-FE017CA74E11}" presName="node" presStyleLbl="node1" presStyleIdx="3" presStyleCnt="18">
        <dgm:presLayoutVars>
          <dgm:bulletEnabled val="1"/>
        </dgm:presLayoutVars>
      </dgm:prSet>
      <dgm:spPr/>
    </dgm:pt>
    <dgm:pt modelId="{F815620F-3B81-4AD1-AF9A-235621C26B90}" type="pres">
      <dgm:prSet presAssocID="{E847419A-F97C-4A80-93F8-8C206F23DFA5}" presName="sibTrans" presStyleLbl="sibTrans1D1" presStyleIdx="3" presStyleCnt="17"/>
      <dgm:spPr/>
    </dgm:pt>
    <dgm:pt modelId="{42C5F515-C7FF-4157-8973-8D6C132C4418}" type="pres">
      <dgm:prSet presAssocID="{E847419A-F97C-4A80-93F8-8C206F23DFA5}" presName="connectorText" presStyleLbl="sibTrans1D1" presStyleIdx="3" presStyleCnt="17"/>
      <dgm:spPr/>
    </dgm:pt>
    <dgm:pt modelId="{94653A5F-B403-4B79-8973-35C9077A68EB}" type="pres">
      <dgm:prSet presAssocID="{BD051CD7-010F-4C47-9F34-74F9AA8B4913}" presName="node" presStyleLbl="node1" presStyleIdx="4" presStyleCnt="18">
        <dgm:presLayoutVars>
          <dgm:bulletEnabled val="1"/>
        </dgm:presLayoutVars>
      </dgm:prSet>
      <dgm:spPr/>
    </dgm:pt>
    <dgm:pt modelId="{1A3C7CC7-2DC7-4D4C-9CB4-530C8F0041DF}" type="pres">
      <dgm:prSet presAssocID="{164AE5C3-C243-4BA8-B72C-AC56F5548575}" presName="sibTrans" presStyleLbl="sibTrans1D1" presStyleIdx="4" presStyleCnt="17"/>
      <dgm:spPr/>
    </dgm:pt>
    <dgm:pt modelId="{D73246B1-5AC8-4364-8C1F-DF3C538AC446}" type="pres">
      <dgm:prSet presAssocID="{164AE5C3-C243-4BA8-B72C-AC56F5548575}" presName="connectorText" presStyleLbl="sibTrans1D1" presStyleIdx="4" presStyleCnt="17"/>
      <dgm:spPr/>
    </dgm:pt>
    <dgm:pt modelId="{89D9F895-9344-447C-87FB-16C7CCCD9E2F}" type="pres">
      <dgm:prSet presAssocID="{0DB8C2A9-3A69-4382-A08E-0D71C809A5A1}" presName="node" presStyleLbl="node1" presStyleIdx="5" presStyleCnt="18">
        <dgm:presLayoutVars>
          <dgm:bulletEnabled val="1"/>
        </dgm:presLayoutVars>
      </dgm:prSet>
      <dgm:spPr/>
    </dgm:pt>
    <dgm:pt modelId="{39892103-FAD0-4E80-AECD-3E9056CC283A}" type="pres">
      <dgm:prSet presAssocID="{0E16BFCC-4013-457C-980D-0773C6A106C1}" presName="sibTrans" presStyleLbl="sibTrans1D1" presStyleIdx="5" presStyleCnt="17"/>
      <dgm:spPr/>
    </dgm:pt>
    <dgm:pt modelId="{D2CF36D8-CB67-4CCA-A11A-A658E952673A}" type="pres">
      <dgm:prSet presAssocID="{0E16BFCC-4013-457C-980D-0773C6A106C1}" presName="connectorText" presStyleLbl="sibTrans1D1" presStyleIdx="5" presStyleCnt="17"/>
      <dgm:spPr/>
    </dgm:pt>
    <dgm:pt modelId="{7CEC2818-B9DF-4439-A3FC-F70B774AAF57}" type="pres">
      <dgm:prSet presAssocID="{273C313A-8311-4CC3-80F7-29431AD2A7D4}" presName="node" presStyleLbl="node1" presStyleIdx="6" presStyleCnt="18">
        <dgm:presLayoutVars>
          <dgm:bulletEnabled val="1"/>
        </dgm:presLayoutVars>
      </dgm:prSet>
      <dgm:spPr/>
    </dgm:pt>
    <dgm:pt modelId="{5310FDFD-5F94-4767-A8DA-63656D714821}" type="pres">
      <dgm:prSet presAssocID="{C84C3490-1C84-445F-BE82-8A9D97A4966F}" presName="sibTrans" presStyleLbl="sibTrans1D1" presStyleIdx="6" presStyleCnt="17"/>
      <dgm:spPr/>
    </dgm:pt>
    <dgm:pt modelId="{FAFC48F6-20EE-44A3-BBDF-E5B4D22219A6}" type="pres">
      <dgm:prSet presAssocID="{C84C3490-1C84-445F-BE82-8A9D97A4966F}" presName="connectorText" presStyleLbl="sibTrans1D1" presStyleIdx="6" presStyleCnt="17"/>
      <dgm:spPr/>
    </dgm:pt>
    <dgm:pt modelId="{3763BD91-B1D9-4E40-9816-074EE114F84A}" type="pres">
      <dgm:prSet presAssocID="{C008FA5C-65D7-4576-9E77-AF8FC01BC6FB}" presName="node" presStyleLbl="node1" presStyleIdx="7" presStyleCnt="18">
        <dgm:presLayoutVars>
          <dgm:bulletEnabled val="1"/>
        </dgm:presLayoutVars>
      </dgm:prSet>
      <dgm:spPr/>
    </dgm:pt>
    <dgm:pt modelId="{0496607C-72FA-4B86-B887-A509412EB4EC}" type="pres">
      <dgm:prSet presAssocID="{1C3FD520-56F4-40D6-9AF3-259EFD9C143D}" presName="sibTrans" presStyleLbl="sibTrans1D1" presStyleIdx="7" presStyleCnt="17"/>
      <dgm:spPr/>
    </dgm:pt>
    <dgm:pt modelId="{47022349-1315-4A36-956E-AA69F0899E51}" type="pres">
      <dgm:prSet presAssocID="{1C3FD520-56F4-40D6-9AF3-259EFD9C143D}" presName="connectorText" presStyleLbl="sibTrans1D1" presStyleIdx="7" presStyleCnt="17"/>
      <dgm:spPr/>
    </dgm:pt>
    <dgm:pt modelId="{E45F1AAD-885D-4F23-A0C2-64F0D092E82E}" type="pres">
      <dgm:prSet presAssocID="{69301292-6A01-4D45-8546-478432C31271}" presName="node" presStyleLbl="node1" presStyleIdx="8" presStyleCnt="18">
        <dgm:presLayoutVars>
          <dgm:bulletEnabled val="1"/>
        </dgm:presLayoutVars>
      </dgm:prSet>
      <dgm:spPr/>
    </dgm:pt>
    <dgm:pt modelId="{8F473424-E327-4409-A37E-026C4D63E3E5}" type="pres">
      <dgm:prSet presAssocID="{5FE3751E-B78A-4C9B-B8F6-C617125DFB7A}" presName="sibTrans" presStyleLbl="sibTrans1D1" presStyleIdx="8" presStyleCnt="17"/>
      <dgm:spPr/>
    </dgm:pt>
    <dgm:pt modelId="{7909C0BD-190A-4FFA-B94D-C3DDBDEF9CD2}" type="pres">
      <dgm:prSet presAssocID="{5FE3751E-B78A-4C9B-B8F6-C617125DFB7A}" presName="connectorText" presStyleLbl="sibTrans1D1" presStyleIdx="8" presStyleCnt="17"/>
      <dgm:spPr/>
    </dgm:pt>
    <dgm:pt modelId="{5316B335-28A4-4277-929F-4965ACCCE31A}" type="pres">
      <dgm:prSet presAssocID="{C9DB084A-4FC9-4925-8D92-4CB610156E9A}" presName="node" presStyleLbl="node1" presStyleIdx="9" presStyleCnt="18">
        <dgm:presLayoutVars>
          <dgm:bulletEnabled val="1"/>
        </dgm:presLayoutVars>
      </dgm:prSet>
      <dgm:spPr/>
    </dgm:pt>
    <dgm:pt modelId="{0FBC934A-0636-41B3-9B1E-C61A3FBF0352}" type="pres">
      <dgm:prSet presAssocID="{8F984C70-EE5C-43C5-B21C-AFD8F4BBE8F4}" presName="sibTrans" presStyleLbl="sibTrans1D1" presStyleIdx="9" presStyleCnt="17"/>
      <dgm:spPr/>
    </dgm:pt>
    <dgm:pt modelId="{A2E38D20-BA9C-4437-A8BE-5C2D4DFAE47B}" type="pres">
      <dgm:prSet presAssocID="{8F984C70-EE5C-43C5-B21C-AFD8F4BBE8F4}" presName="connectorText" presStyleLbl="sibTrans1D1" presStyleIdx="9" presStyleCnt="17"/>
      <dgm:spPr/>
    </dgm:pt>
    <dgm:pt modelId="{A8130D2A-0160-4448-B367-7E02400523F1}" type="pres">
      <dgm:prSet presAssocID="{45CE0D39-8DAB-4CAC-8177-8F7A97568222}" presName="node" presStyleLbl="node1" presStyleIdx="10" presStyleCnt="18">
        <dgm:presLayoutVars>
          <dgm:bulletEnabled val="1"/>
        </dgm:presLayoutVars>
      </dgm:prSet>
      <dgm:spPr/>
    </dgm:pt>
    <dgm:pt modelId="{D7AE52D5-6B19-401D-A1DE-2E631B5AC542}" type="pres">
      <dgm:prSet presAssocID="{2BAFA7D5-E089-4A55-863F-12DAFE99D2AA}" presName="sibTrans" presStyleLbl="sibTrans1D1" presStyleIdx="10" presStyleCnt="17"/>
      <dgm:spPr/>
    </dgm:pt>
    <dgm:pt modelId="{752B5CDD-7CF1-4630-B5BB-DA318586ED49}" type="pres">
      <dgm:prSet presAssocID="{2BAFA7D5-E089-4A55-863F-12DAFE99D2AA}" presName="connectorText" presStyleLbl="sibTrans1D1" presStyleIdx="10" presStyleCnt="17"/>
      <dgm:spPr/>
    </dgm:pt>
    <dgm:pt modelId="{06B69953-EEF7-4B7E-972E-6A8AAB10B368}" type="pres">
      <dgm:prSet presAssocID="{D801B9BD-0D36-43E5-82D2-150B644D4414}" presName="node" presStyleLbl="node1" presStyleIdx="11" presStyleCnt="18">
        <dgm:presLayoutVars>
          <dgm:bulletEnabled val="1"/>
        </dgm:presLayoutVars>
      </dgm:prSet>
      <dgm:spPr/>
    </dgm:pt>
    <dgm:pt modelId="{CE8AE514-C8A6-4E1C-BB12-0BF58AED06D3}" type="pres">
      <dgm:prSet presAssocID="{152E6306-6399-4C31-BC68-FD436479013E}" presName="sibTrans" presStyleLbl="sibTrans1D1" presStyleIdx="11" presStyleCnt="17"/>
      <dgm:spPr/>
    </dgm:pt>
    <dgm:pt modelId="{6D9E6129-D57F-48C1-A82F-F413818512C0}" type="pres">
      <dgm:prSet presAssocID="{152E6306-6399-4C31-BC68-FD436479013E}" presName="connectorText" presStyleLbl="sibTrans1D1" presStyleIdx="11" presStyleCnt="17"/>
      <dgm:spPr/>
    </dgm:pt>
    <dgm:pt modelId="{1B1C76C5-68B2-4A38-B560-1319921C00BA}" type="pres">
      <dgm:prSet presAssocID="{EDFD3F30-1B53-4A91-8C94-19598BA0D7F9}" presName="node" presStyleLbl="node1" presStyleIdx="12" presStyleCnt="18">
        <dgm:presLayoutVars>
          <dgm:bulletEnabled val="1"/>
        </dgm:presLayoutVars>
      </dgm:prSet>
      <dgm:spPr/>
    </dgm:pt>
    <dgm:pt modelId="{9B999D97-97EA-4E16-A27B-8DB8694ABF71}" type="pres">
      <dgm:prSet presAssocID="{299364FF-77D8-4B99-83C8-26BDD48E8475}" presName="sibTrans" presStyleLbl="sibTrans1D1" presStyleIdx="12" presStyleCnt="17"/>
      <dgm:spPr/>
    </dgm:pt>
    <dgm:pt modelId="{8DFBED31-C81A-4347-B920-4DA17E974326}" type="pres">
      <dgm:prSet presAssocID="{299364FF-77D8-4B99-83C8-26BDD48E8475}" presName="connectorText" presStyleLbl="sibTrans1D1" presStyleIdx="12" presStyleCnt="17"/>
      <dgm:spPr/>
    </dgm:pt>
    <dgm:pt modelId="{E76CB55F-4FD2-4610-8C3B-7F83C52C766F}" type="pres">
      <dgm:prSet presAssocID="{7741AE17-850D-41F1-B074-D08268A1D414}" presName="node" presStyleLbl="node1" presStyleIdx="13" presStyleCnt="18">
        <dgm:presLayoutVars>
          <dgm:bulletEnabled val="1"/>
        </dgm:presLayoutVars>
      </dgm:prSet>
      <dgm:spPr/>
    </dgm:pt>
    <dgm:pt modelId="{A631E0FD-76FD-4AC0-986A-EE14D6B99B2F}" type="pres">
      <dgm:prSet presAssocID="{A5A76DA2-A7D8-4B6D-838B-4B7E96A93883}" presName="sibTrans" presStyleLbl="sibTrans1D1" presStyleIdx="13" presStyleCnt="17"/>
      <dgm:spPr/>
    </dgm:pt>
    <dgm:pt modelId="{5136D794-E358-4348-A1A2-9F873A114FAA}" type="pres">
      <dgm:prSet presAssocID="{A5A76DA2-A7D8-4B6D-838B-4B7E96A93883}" presName="connectorText" presStyleLbl="sibTrans1D1" presStyleIdx="13" presStyleCnt="17"/>
      <dgm:spPr/>
    </dgm:pt>
    <dgm:pt modelId="{22CFD108-1600-49D4-AD97-DB489ED3A490}" type="pres">
      <dgm:prSet presAssocID="{A26AD2D2-EA9C-4A11-9429-CC1319A3941F}" presName="node" presStyleLbl="node1" presStyleIdx="14" presStyleCnt="18">
        <dgm:presLayoutVars>
          <dgm:bulletEnabled val="1"/>
        </dgm:presLayoutVars>
      </dgm:prSet>
      <dgm:spPr/>
    </dgm:pt>
    <dgm:pt modelId="{D37A2484-0EBA-44F3-9C7C-7F2790F43E63}" type="pres">
      <dgm:prSet presAssocID="{4B4E8351-5321-498C-95E4-1124E54E92B2}" presName="sibTrans" presStyleLbl="sibTrans1D1" presStyleIdx="14" presStyleCnt="17"/>
      <dgm:spPr/>
    </dgm:pt>
    <dgm:pt modelId="{4FCFC6FF-C156-4E05-B82D-C61E8075FF61}" type="pres">
      <dgm:prSet presAssocID="{4B4E8351-5321-498C-95E4-1124E54E92B2}" presName="connectorText" presStyleLbl="sibTrans1D1" presStyleIdx="14" presStyleCnt="17"/>
      <dgm:spPr/>
    </dgm:pt>
    <dgm:pt modelId="{AA2B5082-6F03-4668-8ACA-7F34DD23DAEE}" type="pres">
      <dgm:prSet presAssocID="{FC135E1D-49CA-4B81-A3FB-B8B886640E51}" presName="node" presStyleLbl="node1" presStyleIdx="15" presStyleCnt="18">
        <dgm:presLayoutVars>
          <dgm:bulletEnabled val="1"/>
        </dgm:presLayoutVars>
      </dgm:prSet>
      <dgm:spPr/>
    </dgm:pt>
    <dgm:pt modelId="{DB9350A3-267D-444B-A591-E381ADC0D13C}" type="pres">
      <dgm:prSet presAssocID="{16118E92-ED90-4753-A145-5C8F0B8C6523}" presName="sibTrans" presStyleLbl="sibTrans1D1" presStyleIdx="15" presStyleCnt="17"/>
      <dgm:spPr/>
    </dgm:pt>
    <dgm:pt modelId="{F466C713-D721-45F2-9E00-BE501A38AEE3}" type="pres">
      <dgm:prSet presAssocID="{16118E92-ED90-4753-A145-5C8F0B8C6523}" presName="connectorText" presStyleLbl="sibTrans1D1" presStyleIdx="15" presStyleCnt="17"/>
      <dgm:spPr/>
    </dgm:pt>
    <dgm:pt modelId="{3E97FA7F-F633-475F-A1BB-32B864A5BC51}" type="pres">
      <dgm:prSet presAssocID="{E9456F9E-3F74-4FDA-A676-AABC8B606B9E}" presName="node" presStyleLbl="node1" presStyleIdx="16" presStyleCnt="18">
        <dgm:presLayoutVars>
          <dgm:bulletEnabled val="1"/>
        </dgm:presLayoutVars>
      </dgm:prSet>
      <dgm:spPr/>
    </dgm:pt>
    <dgm:pt modelId="{430D9537-0B34-42A7-A42B-8E5F95374A74}" type="pres">
      <dgm:prSet presAssocID="{BA4BEE0E-052C-4C2D-B504-725025815F1A}" presName="sibTrans" presStyleLbl="sibTrans1D1" presStyleIdx="16" presStyleCnt="17"/>
      <dgm:spPr/>
    </dgm:pt>
    <dgm:pt modelId="{9DBE5A77-1B3B-4981-A470-90ACD734ADC6}" type="pres">
      <dgm:prSet presAssocID="{BA4BEE0E-052C-4C2D-B504-725025815F1A}" presName="connectorText" presStyleLbl="sibTrans1D1" presStyleIdx="16" presStyleCnt="17"/>
      <dgm:spPr/>
    </dgm:pt>
    <dgm:pt modelId="{9FF94A83-67E7-4027-B5E6-F44CE7CAA16A}" type="pres">
      <dgm:prSet presAssocID="{E7761496-52D1-4F69-95DA-51E510B64E5F}" presName="node" presStyleLbl="node1" presStyleIdx="17" presStyleCnt="18">
        <dgm:presLayoutVars>
          <dgm:bulletEnabled val="1"/>
        </dgm:presLayoutVars>
      </dgm:prSet>
      <dgm:spPr/>
    </dgm:pt>
  </dgm:ptLst>
  <dgm:cxnLst>
    <dgm:cxn modelId="{E2F79F02-BE88-4D1F-91DA-4235B07793FA}" srcId="{E9B64E65-3BCF-4EE7-BE50-4E9ECC8B19DE}" destId="{45CE0D39-8DAB-4CAC-8177-8F7A97568222}" srcOrd="10" destOrd="0" parTransId="{8EB0BE11-2188-4BD3-B015-1A443F0E4999}" sibTransId="{2BAFA7D5-E089-4A55-863F-12DAFE99D2AA}"/>
    <dgm:cxn modelId="{D7CFC203-9ABE-4036-A556-A6DFE69EFA67}" srcId="{E9B64E65-3BCF-4EE7-BE50-4E9ECC8B19DE}" destId="{C008FA5C-65D7-4576-9E77-AF8FC01BC6FB}" srcOrd="7" destOrd="0" parTransId="{06234703-D2A4-4208-BAA8-7496821DABFC}" sibTransId="{1C3FD520-56F4-40D6-9AF3-259EFD9C143D}"/>
    <dgm:cxn modelId="{81691907-03AF-4810-A070-E373863ADC41}" type="presOf" srcId="{8F984C70-EE5C-43C5-B21C-AFD8F4BBE8F4}" destId="{A2E38D20-BA9C-4437-A8BE-5C2D4DFAE47B}" srcOrd="1" destOrd="0" presId="urn:microsoft.com/office/officeart/2016/7/layout/RepeatingBendingProcessNew"/>
    <dgm:cxn modelId="{727F080C-17E5-4F92-B8E2-37B0319FCC8E}" srcId="{E9B64E65-3BCF-4EE7-BE50-4E9ECC8B19DE}" destId="{0DB8C2A9-3A69-4382-A08E-0D71C809A5A1}" srcOrd="5" destOrd="0" parTransId="{A6D072AE-36D6-44FB-849B-60285AAF0F69}" sibTransId="{0E16BFCC-4013-457C-980D-0773C6A106C1}"/>
    <dgm:cxn modelId="{8F048D10-4A35-4B97-83F2-6CFD27345D7F}" type="presOf" srcId="{FC135E1D-49CA-4B81-A3FB-B8B886640E51}" destId="{AA2B5082-6F03-4668-8ACA-7F34DD23DAEE}" srcOrd="0" destOrd="0" presId="urn:microsoft.com/office/officeart/2016/7/layout/RepeatingBendingProcessNew"/>
    <dgm:cxn modelId="{5430F612-E5A1-4307-9354-B66DAC18A8F8}" type="presOf" srcId="{E84E84B7-FC25-46BE-80FD-73FE54C93539}" destId="{042FA58A-7322-4A89-8252-0CA14CEACD77}" srcOrd="1" destOrd="0" presId="urn:microsoft.com/office/officeart/2016/7/layout/RepeatingBendingProcessNew"/>
    <dgm:cxn modelId="{06D7281B-494B-4791-82E5-5E827B753DB3}" type="presOf" srcId="{CFDFB218-9230-4CC9-81D7-FF36C3C44F7B}" destId="{8CEFA705-C53E-4C36-80CF-2B7C2A8D385D}" srcOrd="0" destOrd="0" presId="urn:microsoft.com/office/officeart/2016/7/layout/RepeatingBendingProcessNew"/>
    <dgm:cxn modelId="{D2BD351B-60E6-4985-AB92-6F4E242C8ABD}" srcId="{E9B64E65-3BCF-4EE7-BE50-4E9ECC8B19DE}" destId="{273C313A-8311-4CC3-80F7-29431AD2A7D4}" srcOrd="6" destOrd="0" parTransId="{8D394AD2-1078-4899-94CE-9E55D5FCB178}" sibTransId="{C84C3490-1C84-445F-BE82-8A9D97A4966F}"/>
    <dgm:cxn modelId="{63F1F21D-43F9-48BB-8A57-7BE454EEF7B9}" srcId="{E9B64E65-3BCF-4EE7-BE50-4E9ECC8B19DE}" destId="{E7761496-52D1-4F69-95DA-51E510B64E5F}" srcOrd="17" destOrd="0" parTransId="{A7A18269-E927-41FB-9C30-3B7EA211634D}" sibTransId="{74279685-7B30-46C8-A2F3-194009133190}"/>
    <dgm:cxn modelId="{2FE9E321-3500-449A-BB73-8A246A659CE2}" type="presOf" srcId="{BA4BEE0E-052C-4C2D-B504-725025815F1A}" destId="{430D9537-0B34-42A7-A42B-8E5F95374A74}" srcOrd="0" destOrd="0" presId="urn:microsoft.com/office/officeart/2016/7/layout/RepeatingBendingProcessNew"/>
    <dgm:cxn modelId="{44010529-05FC-4EDD-91FC-A0F12E419B2A}" type="presOf" srcId="{C84C3490-1C84-445F-BE82-8A9D97A4966F}" destId="{5310FDFD-5F94-4767-A8DA-63656D714821}" srcOrd="0" destOrd="0" presId="urn:microsoft.com/office/officeart/2016/7/layout/RepeatingBendingProcessNew"/>
    <dgm:cxn modelId="{FF518829-733D-4139-923E-AA6BEF4F80F8}" srcId="{E9B64E65-3BCF-4EE7-BE50-4E9ECC8B19DE}" destId="{EDFD3F30-1B53-4A91-8C94-19598BA0D7F9}" srcOrd="12" destOrd="0" parTransId="{DCAE5071-D915-41A7-8D71-888BF4D35AA6}" sibTransId="{299364FF-77D8-4B99-83C8-26BDD48E8475}"/>
    <dgm:cxn modelId="{A8AA612F-A601-4AC5-AD70-89B9F76BA3BD}" type="presOf" srcId="{BD051CD7-010F-4C47-9F34-74F9AA8B4913}" destId="{94653A5F-B403-4B79-8973-35C9077A68EB}" srcOrd="0" destOrd="0" presId="urn:microsoft.com/office/officeart/2016/7/layout/RepeatingBendingProcessNew"/>
    <dgm:cxn modelId="{3D105D32-08D6-4A6B-B18B-5FAFC215283E}" type="presOf" srcId="{E84E84B7-FC25-46BE-80FD-73FE54C93539}" destId="{281F97BC-3EEA-4BD8-A51D-6DA6C1B2EECF}" srcOrd="0" destOrd="0" presId="urn:microsoft.com/office/officeart/2016/7/layout/RepeatingBendingProcessNew"/>
    <dgm:cxn modelId="{D67CCD36-16C6-412E-903E-99AB76195E6C}" srcId="{E9B64E65-3BCF-4EE7-BE50-4E9ECC8B19DE}" destId="{FC135E1D-49CA-4B81-A3FB-B8B886640E51}" srcOrd="15" destOrd="0" parTransId="{E94C88D3-B0FC-4DCF-B548-9C3142451FE8}" sibTransId="{16118E92-ED90-4753-A145-5C8F0B8C6523}"/>
    <dgm:cxn modelId="{1B41723B-99A0-4B9D-9BF7-AD576BDFBBA5}" type="presOf" srcId="{5FE3751E-B78A-4C9B-B8F6-C617125DFB7A}" destId="{7909C0BD-190A-4FFA-B94D-C3DDBDEF9CD2}" srcOrd="1" destOrd="0" presId="urn:microsoft.com/office/officeart/2016/7/layout/RepeatingBendingProcessNew"/>
    <dgm:cxn modelId="{F512233E-77CD-4C78-8B0A-B3BBF45B8C1E}" type="presOf" srcId="{10D64ED3-2B61-45A2-83A5-2BFF4F227963}" destId="{93C0A977-0517-44EB-8694-1E9B78765182}" srcOrd="0" destOrd="0" presId="urn:microsoft.com/office/officeart/2016/7/layout/RepeatingBendingProcessNew"/>
    <dgm:cxn modelId="{0250FC40-B02A-456F-A52F-8C180F980559}" type="presOf" srcId="{299364FF-77D8-4B99-83C8-26BDD48E8475}" destId="{9B999D97-97EA-4E16-A27B-8DB8694ABF71}" srcOrd="0" destOrd="0" presId="urn:microsoft.com/office/officeart/2016/7/layout/RepeatingBendingProcessNew"/>
    <dgm:cxn modelId="{7404E244-A058-4638-9B7E-18FD081334E9}" type="presOf" srcId="{5FE3751E-B78A-4C9B-B8F6-C617125DFB7A}" destId="{8F473424-E327-4409-A37E-026C4D63E3E5}" srcOrd="0" destOrd="0" presId="urn:microsoft.com/office/officeart/2016/7/layout/RepeatingBendingProcessNew"/>
    <dgm:cxn modelId="{4E742447-30C8-4080-9372-060F63ED5458}" type="presOf" srcId="{A5A76DA2-A7D8-4B6D-838B-4B7E96A93883}" destId="{5136D794-E358-4348-A1A2-9F873A114FAA}" srcOrd="1" destOrd="0" presId="urn:microsoft.com/office/officeart/2016/7/layout/RepeatingBendingProcessNew"/>
    <dgm:cxn modelId="{7DCB2F67-91EA-4D9E-B41A-713CDA48F3F4}" srcId="{E9B64E65-3BCF-4EE7-BE50-4E9ECC8B19DE}" destId="{E9456F9E-3F74-4FDA-A676-AABC8B606B9E}" srcOrd="16" destOrd="0" parTransId="{2166703E-3B8D-4F7F-AD3F-1B7967D97C95}" sibTransId="{BA4BEE0E-052C-4C2D-B504-725025815F1A}"/>
    <dgm:cxn modelId="{0D875C67-86A9-4250-9965-135434A28101}" type="presOf" srcId="{6A09CDE2-6E9A-470D-8D77-47343DB861D3}" destId="{9656B59D-E66B-4B31-981F-2C895A9791AF}" srcOrd="1" destOrd="0" presId="urn:microsoft.com/office/officeart/2016/7/layout/RepeatingBendingProcessNew"/>
    <dgm:cxn modelId="{00CB8067-BDDE-4B77-AFC3-B1D5EF82DAE3}" type="presOf" srcId="{E847419A-F97C-4A80-93F8-8C206F23DFA5}" destId="{F815620F-3B81-4AD1-AF9A-235621C26B90}" srcOrd="0" destOrd="0" presId="urn:microsoft.com/office/officeart/2016/7/layout/RepeatingBendingProcessNew"/>
    <dgm:cxn modelId="{0BF8E747-06FE-4E42-A632-3D444D80D97A}" type="presOf" srcId="{0E16BFCC-4013-457C-980D-0773C6A106C1}" destId="{D2CF36D8-CB67-4CCA-A11A-A658E952673A}" srcOrd="1" destOrd="0" presId="urn:microsoft.com/office/officeart/2016/7/layout/RepeatingBendingProcessNew"/>
    <dgm:cxn modelId="{1011B04C-C841-47EC-AE25-791D5356DC0D}" type="presOf" srcId="{7741AE17-850D-41F1-B074-D08268A1D414}" destId="{E76CB55F-4FD2-4610-8C3B-7F83C52C766F}" srcOrd="0" destOrd="0" presId="urn:microsoft.com/office/officeart/2016/7/layout/RepeatingBendingProcessNew"/>
    <dgm:cxn modelId="{A805766D-F206-46F1-8458-ACF707C49BB4}" type="presOf" srcId="{4B4E8351-5321-498C-95E4-1124E54E92B2}" destId="{D37A2484-0EBA-44F3-9C7C-7F2790F43E63}" srcOrd="0" destOrd="0" presId="urn:microsoft.com/office/officeart/2016/7/layout/RepeatingBendingProcessNew"/>
    <dgm:cxn modelId="{08E5966D-080E-4BED-8B05-ACD0F1CF965F}" type="presOf" srcId="{EDFD3F30-1B53-4A91-8C94-19598BA0D7F9}" destId="{1B1C76C5-68B2-4A38-B560-1319921C00BA}" srcOrd="0" destOrd="0" presId="urn:microsoft.com/office/officeart/2016/7/layout/RepeatingBendingProcessNew"/>
    <dgm:cxn modelId="{CA4E184F-9B7D-4F04-B22F-F88382B4DC50}" srcId="{E9B64E65-3BCF-4EE7-BE50-4E9ECC8B19DE}" destId="{671B0DD0-4AAE-47BB-8D0E-F5ACC16736DC}" srcOrd="0" destOrd="0" parTransId="{A70576FA-0877-4F2A-8F41-6134898F83D4}" sibTransId="{E84E84B7-FC25-46BE-80FD-73FE54C93539}"/>
    <dgm:cxn modelId="{EC558150-3DD8-4A56-973F-5B911B5C6D01}" type="presOf" srcId="{45CE0D39-8DAB-4CAC-8177-8F7A97568222}" destId="{A8130D2A-0160-4448-B367-7E02400523F1}" srcOrd="0" destOrd="0" presId="urn:microsoft.com/office/officeart/2016/7/layout/RepeatingBendingProcessNew"/>
    <dgm:cxn modelId="{80A70271-7B7C-4809-B124-3FA003F0C08D}" type="presOf" srcId="{164AE5C3-C243-4BA8-B72C-AC56F5548575}" destId="{1A3C7CC7-2DC7-4D4C-9CB4-530C8F0041DF}" srcOrd="0" destOrd="0" presId="urn:microsoft.com/office/officeart/2016/7/layout/RepeatingBendingProcessNew"/>
    <dgm:cxn modelId="{FCD0EB51-7A17-426C-827E-C864DD298E1C}" srcId="{E9B64E65-3BCF-4EE7-BE50-4E9ECC8B19DE}" destId="{69301292-6A01-4D45-8546-478432C31271}" srcOrd="8" destOrd="0" parTransId="{C2D5F75A-1F31-4428-A360-8A70C0D54984}" sibTransId="{5FE3751E-B78A-4C9B-B8F6-C617125DFB7A}"/>
    <dgm:cxn modelId="{C0D51C53-9B29-4D5A-BEED-3A751F1E086A}" srcId="{E9B64E65-3BCF-4EE7-BE50-4E9ECC8B19DE}" destId="{7741AE17-850D-41F1-B074-D08268A1D414}" srcOrd="13" destOrd="0" parTransId="{F0EAB76B-4F95-4025-A8ED-3F48C980C668}" sibTransId="{A5A76DA2-A7D8-4B6D-838B-4B7E96A93883}"/>
    <dgm:cxn modelId="{128ACD76-6E57-4202-9AFA-42FD9B7ED413}" type="presOf" srcId="{152E6306-6399-4C31-BC68-FD436479013E}" destId="{CE8AE514-C8A6-4E1C-BB12-0BF58AED06D3}" srcOrd="0" destOrd="0" presId="urn:microsoft.com/office/officeart/2016/7/layout/RepeatingBendingProcessNew"/>
    <dgm:cxn modelId="{B4EBFF77-04A0-4362-A97A-9480848306C2}" type="presOf" srcId="{0DB8C2A9-3A69-4382-A08E-0D71C809A5A1}" destId="{89D9F895-9344-447C-87FB-16C7CCCD9E2F}" srcOrd="0" destOrd="0" presId="urn:microsoft.com/office/officeart/2016/7/layout/RepeatingBendingProcessNew"/>
    <dgm:cxn modelId="{AA5AD87D-0A2E-4704-B55D-E2A4751C4C07}" type="presOf" srcId="{D801B9BD-0D36-43E5-82D2-150B644D4414}" destId="{06B69953-EEF7-4B7E-972E-6A8AAB10B368}" srcOrd="0" destOrd="0" presId="urn:microsoft.com/office/officeart/2016/7/layout/RepeatingBendingProcessNew"/>
    <dgm:cxn modelId="{C2469C85-7337-4D93-9F25-9069D9AC34E0}" srcId="{E9B64E65-3BCF-4EE7-BE50-4E9ECC8B19DE}" destId="{D801B9BD-0D36-43E5-82D2-150B644D4414}" srcOrd="11" destOrd="0" parTransId="{50775EF5-F68A-46CC-8C63-200ACB2FB408}" sibTransId="{152E6306-6399-4C31-BC68-FD436479013E}"/>
    <dgm:cxn modelId="{FB5AF789-3182-4963-BC14-B00418A8E653}" srcId="{E9B64E65-3BCF-4EE7-BE50-4E9ECC8B19DE}" destId="{C9DB084A-4FC9-4925-8D92-4CB610156E9A}" srcOrd="9" destOrd="0" parTransId="{ECFF3FFB-6BB6-4D67-9C96-B8EDF15B1713}" sibTransId="{8F984C70-EE5C-43C5-B21C-AFD8F4BBE8F4}"/>
    <dgm:cxn modelId="{289DC68D-EACC-4CDC-91F5-8FE515BF27A1}" type="presOf" srcId="{E9456F9E-3F74-4FDA-A676-AABC8B606B9E}" destId="{3E97FA7F-F633-475F-A1BB-32B864A5BC51}" srcOrd="0" destOrd="0" presId="urn:microsoft.com/office/officeart/2016/7/layout/RepeatingBendingProcessNew"/>
    <dgm:cxn modelId="{E254D38E-B58A-4EEF-BCE7-7C00B9885F37}" type="presOf" srcId="{164AE5C3-C243-4BA8-B72C-AC56F5548575}" destId="{D73246B1-5AC8-4364-8C1F-DF3C538AC446}" srcOrd="1" destOrd="0" presId="urn:microsoft.com/office/officeart/2016/7/layout/RepeatingBendingProcessNew"/>
    <dgm:cxn modelId="{258D2391-0DFC-4E99-A3E0-AAE665A58E3B}" type="presOf" srcId="{2BAFA7D5-E089-4A55-863F-12DAFE99D2AA}" destId="{752B5CDD-7CF1-4630-B5BB-DA318586ED49}" srcOrd="1" destOrd="0" presId="urn:microsoft.com/office/officeart/2016/7/layout/RepeatingBendingProcessNew"/>
    <dgm:cxn modelId="{227DD691-7846-4355-B207-6E967D237382}" type="presOf" srcId="{273C313A-8311-4CC3-80F7-29431AD2A7D4}" destId="{7CEC2818-B9DF-4439-A3FC-F70B774AAF57}" srcOrd="0" destOrd="0" presId="urn:microsoft.com/office/officeart/2016/7/layout/RepeatingBendingProcessNew"/>
    <dgm:cxn modelId="{EBA9DB91-7C81-432F-9A76-AEF14CC8A6E4}" type="presOf" srcId="{16118E92-ED90-4753-A145-5C8F0B8C6523}" destId="{DB9350A3-267D-444B-A591-E381ADC0D13C}" srcOrd="0" destOrd="0" presId="urn:microsoft.com/office/officeart/2016/7/layout/RepeatingBendingProcessNew"/>
    <dgm:cxn modelId="{895054A4-A36A-4E39-BA2B-913C3A6BF8C7}" type="presOf" srcId="{BA4BEE0E-052C-4C2D-B504-725025815F1A}" destId="{9DBE5A77-1B3B-4981-A470-90ACD734ADC6}" srcOrd="1" destOrd="0" presId="urn:microsoft.com/office/officeart/2016/7/layout/RepeatingBendingProcessNew"/>
    <dgm:cxn modelId="{8CC0ABA5-48BE-4786-B581-53201A509393}" type="presOf" srcId="{1C3FD520-56F4-40D6-9AF3-259EFD9C143D}" destId="{0496607C-72FA-4B86-B887-A509412EB4EC}" srcOrd="0" destOrd="0" presId="urn:microsoft.com/office/officeart/2016/7/layout/RepeatingBendingProcessNew"/>
    <dgm:cxn modelId="{FFE224A7-663B-4E90-8616-988CAEDE48EF}" srcId="{E9B64E65-3BCF-4EE7-BE50-4E9ECC8B19DE}" destId="{891BEFCC-FB8B-4789-BCCD-FE017CA74E11}" srcOrd="3" destOrd="0" parTransId="{A6E9FFFB-F0BB-4A7D-8323-C3A01F7F0646}" sibTransId="{E847419A-F97C-4A80-93F8-8C206F23DFA5}"/>
    <dgm:cxn modelId="{AA386BA9-C795-46A8-AE7C-AE76B5EAC5DB}" type="presOf" srcId="{A26AD2D2-EA9C-4A11-9429-CC1319A3941F}" destId="{22CFD108-1600-49D4-AD97-DB489ED3A490}" srcOrd="0" destOrd="0" presId="urn:microsoft.com/office/officeart/2016/7/layout/RepeatingBendingProcessNew"/>
    <dgm:cxn modelId="{18D24AAA-53D0-4560-BC0C-0A18D605AC02}" type="presOf" srcId="{C008FA5C-65D7-4576-9E77-AF8FC01BC6FB}" destId="{3763BD91-B1D9-4E40-9816-074EE114F84A}" srcOrd="0" destOrd="0" presId="urn:microsoft.com/office/officeart/2016/7/layout/RepeatingBendingProcessNew"/>
    <dgm:cxn modelId="{38E392AC-63F9-4C01-BED8-B46999B00721}" srcId="{E9B64E65-3BCF-4EE7-BE50-4E9ECC8B19DE}" destId="{1701DCCB-C73B-499F-AEEE-D780156D58E4}" srcOrd="1" destOrd="0" parTransId="{B6E69652-456C-4682-A7FB-018BE91EFEAA}" sibTransId="{6A09CDE2-6E9A-470D-8D77-47343DB861D3}"/>
    <dgm:cxn modelId="{9AE1CCB1-8460-4D9F-B757-614AFEDF423B}" type="presOf" srcId="{E9B64E65-3BCF-4EE7-BE50-4E9ECC8B19DE}" destId="{D80A71BA-7B1E-47E7-9B43-5C162B30A73A}" srcOrd="0" destOrd="0" presId="urn:microsoft.com/office/officeart/2016/7/layout/RepeatingBendingProcessNew"/>
    <dgm:cxn modelId="{DC7E3FB7-0197-4EE8-A566-68A5E70362C4}" type="presOf" srcId="{C84C3490-1C84-445F-BE82-8A9D97A4966F}" destId="{FAFC48F6-20EE-44A3-BBDF-E5B4D22219A6}" srcOrd="1" destOrd="0" presId="urn:microsoft.com/office/officeart/2016/7/layout/RepeatingBendingProcessNew"/>
    <dgm:cxn modelId="{59B191B7-0F67-4F14-921D-CBEA6E5EC327}" type="presOf" srcId="{2BAFA7D5-E089-4A55-863F-12DAFE99D2AA}" destId="{D7AE52D5-6B19-401D-A1DE-2E631B5AC542}" srcOrd="0" destOrd="0" presId="urn:microsoft.com/office/officeart/2016/7/layout/RepeatingBendingProcessNew"/>
    <dgm:cxn modelId="{75E4D9BA-BFFA-4888-81C9-FBB37BE3C5CC}" type="presOf" srcId="{891BEFCC-FB8B-4789-BCCD-FE017CA74E11}" destId="{A82E2779-2661-4DF9-B7C1-2731D6089CDC}" srcOrd="0" destOrd="0" presId="urn:microsoft.com/office/officeart/2016/7/layout/RepeatingBendingProcessNew"/>
    <dgm:cxn modelId="{D48800C0-32BD-499A-9DC2-BA75ABECFEF9}" srcId="{E9B64E65-3BCF-4EE7-BE50-4E9ECC8B19DE}" destId="{10D64ED3-2B61-45A2-83A5-2BFF4F227963}" srcOrd="2" destOrd="0" parTransId="{536BA563-7DF4-47FC-BDEF-EE0F593B8316}" sibTransId="{CFDFB218-9230-4CC9-81D7-FF36C3C44F7B}"/>
    <dgm:cxn modelId="{6CF442C5-4CC1-4DA3-B94D-CE8247EECA58}" type="presOf" srcId="{4B4E8351-5321-498C-95E4-1124E54E92B2}" destId="{4FCFC6FF-C156-4E05-B82D-C61E8075FF61}" srcOrd="1" destOrd="0" presId="urn:microsoft.com/office/officeart/2016/7/layout/RepeatingBendingProcessNew"/>
    <dgm:cxn modelId="{67CAA4C7-17DE-499F-B7E1-FE8E10FEE6A4}" srcId="{E9B64E65-3BCF-4EE7-BE50-4E9ECC8B19DE}" destId="{BD051CD7-010F-4C47-9F34-74F9AA8B4913}" srcOrd="4" destOrd="0" parTransId="{8E52CB1F-4532-4C13-B2E0-CBEEE64B4D26}" sibTransId="{164AE5C3-C243-4BA8-B72C-AC56F5548575}"/>
    <dgm:cxn modelId="{21D9DFCB-367F-42B3-837E-0C1846297718}" type="presOf" srcId="{A5A76DA2-A7D8-4B6D-838B-4B7E96A93883}" destId="{A631E0FD-76FD-4AC0-986A-EE14D6B99B2F}" srcOrd="0" destOrd="0" presId="urn:microsoft.com/office/officeart/2016/7/layout/RepeatingBendingProcessNew"/>
    <dgm:cxn modelId="{DF5663CC-A36B-4BBA-B9FE-FBD718FC1490}" type="presOf" srcId="{16118E92-ED90-4753-A145-5C8F0B8C6523}" destId="{F466C713-D721-45F2-9E00-BE501A38AEE3}" srcOrd="1" destOrd="0" presId="urn:microsoft.com/office/officeart/2016/7/layout/RepeatingBendingProcessNew"/>
    <dgm:cxn modelId="{A9446ACC-3FEC-4914-959C-8532FFE82EFE}" type="presOf" srcId="{6A09CDE2-6E9A-470D-8D77-47343DB861D3}" destId="{B086AF77-7525-49D1-B398-7FBA339C6C10}" srcOrd="0" destOrd="0" presId="urn:microsoft.com/office/officeart/2016/7/layout/RepeatingBendingProcessNew"/>
    <dgm:cxn modelId="{B77427D0-D3BD-40CA-A496-8FA5E0F3E2C1}" type="presOf" srcId="{E847419A-F97C-4A80-93F8-8C206F23DFA5}" destId="{42C5F515-C7FF-4157-8973-8D6C132C4418}" srcOrd="1" destOrd="0" presId="urn:microsoft.com/office/officeart/2016/7/layout/RepeatingBendingProcessNew"/>
    <dgm:cxn modelId="{187299DB-6272-4631-B03C-1BA202057A10}" type="presOf" srcId="{E7761496-52D1-4F69-95DA-51E510B64E5F}" destId="{9FF94A83-67E7-4027-B5E6-F44CE7CAA16A}" srcOrd="0" destOrd="0" presId="urn:microsoft.com/office/officeart/2016/7/layout/RepeatingBendingProcessNew"/>
    <dgm:cxn modelId="{55A26FDE-5C05-4CD0-8D48-3F1AC5A2E10D}" type="presOf" srcId="{8F984C70-EE5C-43C5-B21C-AFD8F4BBE8F4}" destId="{0FBC934A-0636-41B3-9B1E-C61A3FBF0352}" srcOrd="0" destOrd="0" presId="urn:microsoft.com/office/officeart/2016/7/layout/RepeatingBendingProcessNew"/>
    <dgm:cxn modelId="{AE5D47DF-AA3A-40D6-A562-86BBF9926258}" type="presOf" srcId="{299364FF-77D8-4B99-83C8-26BDD48E8475}" destId="{8DFBED31-C81A-4347-B920-4DA17E974326}" srcOrd="1" destOrd="0" presId="urn:microsoft.com/office/officeart/2016/7/layout/RepeatingBendingProcessNew"/>
    <dgm:cxn modelId="{9669D2E1-52DD-4F67-B2E1-96E62ED32D7C}" srcId="{E9B64E65-3BCF-4EE7-BE50-4E9ECC8B19DE}" destId="{A26AD2D2-EA9C-4A11-9429-CC1319A3941F}" srcOrd="14" destOrd="0" parTransId="{F7934D6E-D02E-450A-B6FE-A020BD235CA0}" sibTransId="{4B4E8351-5321-498C-95E4-1124E54E92B2}"/>
    <dgm:cxn modelId="{8340F3E6-5080-4462-82BB-A29A80D960BC}" type="presOf" srcId="{0E16BFCC-4013-457C-980D-0773C6A106C1}" destId="{39892103-FAD0-4E80-AECD-3E9056CC283A}" srcOrd="0" destOrd="0" presId="urn:microsoft.com/office/officeart/2016/7/layout/RepeatingBendingProcessNew"/>
    <dgm:cxn modelId="{8065BFE7-46CC-4FDD-BFA8-D5EB833004E7}" type="presOf" srcId="{69301292-6A01-4D45-8546-478432C31271}" destId="{E45F1AAD-885D-4F23-A0C2-64F0D092E82E}" srcOrd="0" destOrd="0" presId="urn:microsoft.com/office/officeart/2016/7/layout/RepeatingBendingProcessNew"/>
    <dgm:cxn modelId="{D96413EF-DB49-467A-8984-271E5A8D60A1}" type="presOf" srcId="{1701DCCB-C73B-499F-AEEE-D780156D58E4}" destId="{9153CB64-126E-4761-8E90-2A1170B63EBC}" srcOrd="0" destOrd="0" presId="urn:microsoft.com/office/officeart/2016/7/layout/RepeatingBendingProcessNew"/>
    <dgm:cxn modelId="{26A164F6-A900-44CF-BFBD-13C5D0270477}" type="presOf" srcId="{671B0DD0-4AAE-47BB-8D0E-F5ACC16736DC}" destId="{28389BE6-EBBF-4077-87D1-744FE92C3E66}" srcOrd="0" destOrd="0" presId="urn:microsoft.com/office/officeart/2016/7/layout/RepeatingBendingProcessNew"/>
    <dgm:cxn modelId="{80F33BF7-1AA2-4DC4-91C7-BECF1FFD969A}" type="presOf" srcId="{CFDFB218-9230-4CC9-81D7-FF36C3C44F7B}" destId="{BD498852-E335-4BB0-83BF-3A3A44878FE6}" srcOrd="1" destOrd="0" presId="urn:microsoft.com/office/officeart/2016/7/layout/RepeatingBendingProcessNew"/>
    <dgm:cxn modelId="{B79B97F9-E4AC-4555-A8B7-D01267FB2EF3}" type="presOf" srcId="{1C3FD520-56F4-40D6-9AF3-259EFD9C143D}" destId="{47022349-1315-4A36-956E-AA69F0899E51}" srcOrd="1" destOrd="0" presId="urn:microsoft.com/office/officeart/2016/7/layout/RepeatingBendingProcessNew"/>
    <dgm:cxn modelId="{6A6152FA-B361-4272-A019-1EDCB6776B4D}" type="presOf" srcId="{C9DB084A-4FC9-4925-8D92-4CB610156E9A}" destId="{5316B335-28A4-4277-929F-4965ACCCE31A}" srcOrd="0" destOrd="0" presId="urn:microsoft.com/office/officeart/2016/7/layout/RepeatingBendingProcessNew"/>
    <dgm:cxn modelId="{706C57FE-1F53-4830-9AFB-E7CADFF8EBD2}" type="presOf" srcId="{152E6306-6399-4C31-BC68-FD436479013E}" destId="{6D9E6129-D57F-48C1-A82F-F413818512C0}" srcOrd="1" destOrd="0" presId="urn:microsoft.com/office/officeart/2016/7/layout/RepeatingBendingProcessNew"/>
    <dgm:cxn modelId="{E6E146D3-A6EA-4FC5-BED8-8B242065123A}" type="presParOf" srcId="{D80A71BA-7B1E-47E7-9B43-5C162B30A73A}" destId="{28389BE6-EBBF-4077-87D1-744FE92C3E66}" srcOrd="0" destOrd="0" presId="urn:microsoft.com/office/officeart/2016/7/layout/RepeatingBendingProcessNew"/>
    <dgm:cxn modelId="{646209FC-484C-40B0-BE6B-725B43F4748D}" type="presParOf" srcId="{D80A71BA-7B1E-47E7-9B43-5C162B30A73A}" destId="{281F97BC-3EEA-4BD8-A51D-6DA6C1B2EECF}" srcOrd="1" destOrd="0" presId="urn:microsoft.com/office/officeart/2016/7/layout/RepeatingBendingProcessNew"/>
    <dgm:cxn modelId="{A351D087-FB30-4F84-BF81-BFE6E64E634F}" type="presParOf" srcId="{281F97BC-3EEA-4BD8-A51D-6DA6C1B2EECF}" destId="{042FA58A-7322-4A89-8252-0CA14CEACD77}" srcOrd="0" destOrd="0" presId="urn:microsoft.com/office/officeart/2016/7/layout/RepeatingBendingProcessNew"/>
    <dgm:cxn modelId="{F8552816-D62C-4529-AD68-F52B55B69AF1}" type="presParOf" srcId="{D80A71BA-7B1E-47E7-9B43-5C162B30A73A}" destId="{9153CB64-126E-4761-8E90-2A1170B63EBC}" srcOrd="2" destOrd="0" presId="urn:microsoft.com/office/officeart/2016/7/layout/RepeatingBendingProcessNew"/>
    <dgm:cxn modelId="{BB258F5B-CBE5-4D77-8650-C972CC3E7A2C}" type="presParOf" srcId="{D80A71BA-7B1E-47E7-9B43-5C162B30A73A}" destId="{B086AF77-7525-49D1-B398-7FBA339C6C10}" srcOrd="3" destOrd="0" presId="urn:microsoft.com/office/officeart/2016/7/layout/RepeatingBendingProcessNew"/>
    <dgm:cxn modelId="{2C97B74A-3BFE-4718-8E75-B3BB9E759396}" type="presParOf" srcId="{B086AF77-7525-49D1-B398-7FBA339C6C10}" destId="{9656B59D-E66B-4B31-981F-2C895A9791AF}" srcOrd="0" destOrd="0" presId="urn:microsoft.com/office/officeart/2016/7/layout/RepeatingBendingProcessNew"/>
    <dgm:cxn modelId="{ECDD2149-3962-4931-8268-B982A8124A31}" type="presParOf" srcId="{D80A71BA-7B1E-47E7-9B43-5C162B30A73A}" destId="{93C0A977-0517-44EB-8694-1E9B78765182}" srcOrd="4" destOrd="0" presId="urn:microsoft.com/office/officeart/2016/7/layout/RepeatingBendingProcessNew"/>
    <dgm:cxn modelId="{EBB0555B-79C2-46CF-8A33-EC55B89538A1}" type="presParOf" srcId="{D80A71BA-7B1E-47E7-9B43-5C162B30A73A}" destId="{8CEFA705-C53E-4C36-80CF-2B7C2A8D385D}" srcOrd="5" destOrd="0" presId="urn:microsoft.com/office/officeart/2016/7/layout/RepeatingBendingProcessNew"/>
    <dgm:cxn modelId="{8C410C7B-AB4B-4511-9579-FD0950C69989}" type="presParOf" srcId="{8CEFA705-C53E-4C36-80CF-2B7C2A8D385D}" destId="{BD498852-E335-4BB0-83BF-3A3A44878FE6}" srcOrd="0" destOrd="0" presId="urn:microsoft.com/office/officeart/2016/7/layout/RepeatingBendingProcessNew"/>
    <dgm:cxn modelId="{CEB3F879-E552-4B3D-9DD8-0BF5BCE69234}" type="presParOf" srcId="{D80A71BA-7B1E-47E7-9B43-5C162B30A73A}" destId="{A82E2779-2661-4DF9-B7C1-2731D6089CDC}" srcOrd="6" destOrd="0" presId="urn:microsoft.com/office/officeart/2016/7/layout/RepeatingBendingProcessNew"/>
    <dgm:cxn modelId="{7A38919C-0DA1-4C93-895C-33477108353C}" type="presParOf" srcId="{D80A71BA-7B1E-47E7-9B43-5C162B30A73A}" destId="{F815620F-3B81-4AD1-AF9A-235621C26B90}" srcOrd="7" destOrd="0" presId="urn:microsoft.com/office/officeart/2016/7/layout/RepeatingBendingProcessNew"/>
    <dgm:cxn modelId="{19B7D697-1B5B-4628-9DC6-AEC62E26279A}" type="presParOf" srcId="{F815620F-3B81-4AD1-AF9A-235621C26B90}" destId="{42C5F515-C7FF-4157-8973-8D6C132C4418}" srcOrd="0" destOrd="0" presId="urn:microsoft.com/office/officeart/2016/7/layout/RepeatingBendingProcessNew"/>
    <dgm:cxn modelId="{5615F481-B771-4682-BA2E-78D0A9EB17E0}" type="presParOf" srcId="{D80A71BA-7B1E-47E7-9B43-5C162B30A73A}" destId="{94653A5F-B403-4B79-8973-35C9077A68EB}" srcOrd="8" destOrd="0" presId="urn:microsoft.com/office/officeart/2016/7/layout/RepeatingBendingProcessNew"/>
    <dgm:cxn modelId="{E5A60AB7-86A4-404E-A551-E5AB96ADACC7}" type="presParOf" srcId="{D80A71BA-7B1E-47E7-9B43-5C162B30A73A}" destId="{1A3C7CC7-2DC7-4D4C-9CB4-530C8F0041DF}" srcOrd="9" destOrd="0" presId="urn:microsoft.com/office/officeart/2016/7/layout/RepeatingBendingProcessNew"/>
    <dgm:cxn modelId="{747D6BE9-02B3-4F9E-94C7-74CF6E3078B3}" type="presParOf" srcId="{1A3C7CC7-2DC7-4D4C-9CB4-530C8F0041DF}" destId="{D73246B1-5AC8-4364-8C1F-DF3C538AC446}" srcOrd="0" destOrd="0" presId="urn:microsoft.com/office/officeart/2016/7/layout/RepeatingBendingProcessNew"/>
    <dgm:cxn modelId="{634FED88-79F4-4F21-8B5E-E76D529B5EDB}" type="presParOf" srcId="{D80A71BA-7B1E-47E7-9B43-5C162B30A73A}" destId="{89D9F895-9344-447C-87FB-16C7CCCD9E2F}" srcOrd="10" destOrd="0" presId="urn:microsoft.com/office/officeart/2016/7/layout/RepeatingBendingProcessNew"/>
    <dgm:cxn modelId="{B151B0A3-4F33-460E-8CD0-57FEB805CE04}" type="presParOf" srcId="{D80A71BA-7B1E-47E7-9B43-5C162B30A73A}" destId="{39892103-FAD0-4E80-AECD-3E9056CC283A}" srcOrd="11" destOrd="0" presId="urn:microsoft.com/office/officeart/2016/7/layout/RepeatingBendingProcessNew"/>
    <dgm:cxn modelId="{6B756820-E027-4AE0-8BC6-DD936763BC00}" type="presParOf" srcId="{39892103-FAD0-4E80-AECD-3E9056CC283A}" destId="{D2CF36D8-CB67-4CCA-A11A-A658E952673A}" srcOrd="0" destOrd="0" presId="urn:microsoft.com/office/officeart/2016/7/layout/RepeatingBendingProcessNew"/>
    <dgm:cxn modelId="{9EC081C4-601E-47CA-8A81-CA42009BBEBD}" type="presParOf" srcId="{D80A71BA-7B1E-47E7-9B43-5C162B30A73A}" destId="{7CEC2818-B9DF-4439-A3FC-F70B774AAF57}" srcOrd="12" destOrd="0" presId="urn:microsoft.com/office/officeart/2016/7/layout/RepeatingBendingProcessNew"/>
    <dgm:cxn modelId="{B878B490-9E27-43B6-A9B7-FF27B6A245B1}" type="presParOf" srcId="{D80A71BA-7B1E-47E7-9B43-5C162B30A73A}" destId="{5310FDFD-5F94-4767-A8DA-63656D714821}" srcOrd="13" destOrd="0" presId="urn:microsoft.com/office/officeart/2016/7/layout/RepeatingBendingProcessNew"/>
    <dgm:cxn modelId="{44E24685-3E0D-4353-BE2F-9C597F0E827B}" type="presParOf" srcId="{5310FDFD-5F94-4767-A8DA-63656D714821}" destId="{FAFC48F6-20EE-44A3-BBDF-E5B4D22219A6}" srcOrd="0" destOrd="0" presId="urn:microsoft.com/office/officeart/2016/7/layout/RepeatingBendingProcessNew"/>
    <dgm:cxn modelId="{E8932043-F2E8-4397-81FC-C9AAE46EEB37}" type="presParOf" srcId="{D80A71BA-7B1E-47E7-9B43-5C162B30A73A}" destId="{3763BD91-B1D9-4E40-9816-074EE114F84A}" srcOrd="14" destOrd="0" presId="urn:microsoft.com/office/officeart/2016/7/layout/RepeatingBendingProcessNew"/>
    <dgm:cxn modelId="{933C462B-C416-4DFE-B1FB-F1FD3E40B1FB}" type="presParOf" srcId="{D80A71BA-7B1E-47E7-9B43-5C162B30A73A}" destId="{0496607C-72FA-4B86-B887-A509412EB4EC}" srcOrd="15" destOrd="0" presId="urn:microsoft.com/office/officeart/2016/7/layout/RepeatingBendingProcessNew"/>
    <dgm:cxn modelId="{A71E797A-8D35-468F-95CF-074FEE55FDB5}" type="presParOf" srcId="{0496607C-72FA-4B86-B887-A509412EB4EC}" destId="{47022349-1315-4A36-956E-AA69F0899E51}" srcOrd="0" destOrd="0" presId="urn:microsoft.com/office/officeart/2016/7/layout/RepeatingBendingProcessNew"/>
    <dgm:cxn modelId="{4E513C4C-0A41-4DBE-B492-F614AD13DF10}" type="presParOf" srcId="{D80A71BA-7B1E-47E7-9B43-5C162B30A73A}" destId="{E45F1AAD-885D-4F23-A0C2-64F0D092E82E}" srcOrd="16" destOrd="0" presId="urn:microsoft.com/office/officeart/2016/7/layout/RepeatingBendingProcessNew"/>
    <dgm:cxn modelId="{1AF34D39-CDDE-41D0-8C59-272B8E5B1D3E}" type="presParOf" srcId="{D80A71BA-7B1E-47E7-9B43-5C162B30A73A}" destId="{8F473424-E327-4409-A37E-026C4D63E3E5}" srcOrd="17" destOrd="0" presId="urn:microsoft.com/office/officeart/2016/7/layout/RepeatingBendingProcessNew"/>
    <dgm:cxn modelId="{61E3460C-4EF3-4FB8-BFC1-D9D101ED1F64}" type="presParOf" srcId="{8F473424-E327-4409-A37E-026C4D63E3E5}" destId="{7909C0BD-190A-4FFA-B94D-C3DDBDEF9CD2}" srcOrd="0" destOrd="0" presId="urn:microsoft.com/office/officeart/2016/7/layout/RepeatingBendingProcessNew"/>
    <dgm:cxn modelId="{CA84DADA-2C49-4AF0-9C1B-53A87E2C199D}" type="presParOf" srcId="{D80A71BA-7B1E-47E7-9B43-5C162B30A73A}" destId="{5316B335-28A4-4277-929F-4965ACCCE31A}" srcOrd="18" destOrd="0" presId="urn:microsoft.com/office/officeart/2016/7/layout/RepeatingBendingProcessNew"/>
    <dgm:cxn modelId="{1B6F976D-3FA5-4B9F-B58C-C110D5AC8FCD}" type="presParOf" srcId="{D80A71BA-7B1E-47E7-9B43-5C162B30A73A}" destId="{0FBC934A-0636-41B3-9B1E-C61A3FBF0352}" srcOrd="19" destOrd="0" presId="urn:microsoft.com/office/officeart/2016/7/layout/RepeatingBendingProcessNew"/>
    <dgm:cxn modelId="{A08335AB-3070-4AF3-829D-3E9FDCFFEC09}" type="presParOf" srcId="{0FBC934A-0636-41B3-9B1E-C61A3FBF0352}" destId="{A2E38D20-BA9C-4437-A8BE-5C2D4DFAE47B}" srcOrd="0" destOrd="0" presId="urn:microsoft.com/office/officeart/2016/7/layout/RepeatingBendingProcessNew"/>
    <dgm:cxn modelId="{4B559F61-459A-4F72-AD06-3A3A9FC0DFA1}" type="presParOf" srcId="{D80A71BA-7B1E-47E7-9B43-5C162B30A73A}" destId="{A8130D2A-0160-4448-B367-7E02400523F1}" srcOrd="20" destOrd="0" presId="urn:microsoft.com/office/officeart/2016/7/layout/RepeatingBendingProcessNew"/>
    <dgm:cxn modelId="{7291E235-FA15-42BA-AD13-EC9276A8DED8}" type="presParOf" srcId="{D80A71BA-7B1E-47E7-9B43-5C162B30A73A}" destId="{D7AE52D5-6B19-401D-A1DE-2E631B5AC542}" srcOrd="21" destOrd="0" presId="urn:microsoft.com/office/officeart/2016/7/layout/RepeatingBendingProcessNew"/>
    <dgm:cxn modelId="{8D760943-C8E0-4AA6-A77B-DF0FE3A3B468}" type="presParOf" srcId="{D7AE52D5-6B19-401D-A1DE-2E631B5AC542}" destId="{752B5CDD-7CF1-4630-B5BB-DA318586ED49}" srcOrd="0" destOrd="0" presId="urn:microsoft.com/office/officeart/2016/7/layout/RepeatingBendingProcessNew"/>
    <dgm:cxn modelId="{18FE346E-6178-4A98-B84D-4F2D33DC1D6B}" type="presParOf" srcId="{D80A71BA-7B1E-47E7-9B43-5C162B30A73A}" destId="{06B69953-EEF7-4B7E-972E-6A8AAB10B368}" srcOrd="22" destOrd="0" presId="urn:microsoft.com/office/officeart/2016/7/layout/RepeatingBendingProcessNew"/>
    <dgm:cxn modelId="{F5E288DE-E5C1-4163-AAE6-39DE82365B4F}" type="presParOf" srcId="{D80A71BA-7B1E-47E7-9B43-5C162B30A73A}" destId="{CE8AE514-C8A6-4E1C-BB12-0BF58AED06D3}" srcOrd="23" destOrd="0" presId="urn:microsoft.com/office/officeart/2016/7/layout/RepeatingBendingProcessNew"/>
    <dgm:cxn modelId="{856B58CF-51F4-418C-A2F5-E9F466E938D2}" type="presParOf" srcId="{CE8AE514-C8A6-4E1C-BB12-0BF58AED06D3}" destId="{6D9E6129-D57F-48C1-A82F-F413818512C0}" srcOrd="0" destOrd="0" presId="urn:microsoft.com/office/officeart/2016/7/layout/RepeatingBendingProcessNew"/>
    <dgm:cxn modelId="{F58787EC-F85A-40DF-8848-87D2821EC7E2}" type="presParOf" srcId="{D80A71BA-7B1E-47E7-9B43-5C162B30A73A}" destId="{1B1C76C5-68B2-4A38-B560-1319921C00BA}" srcOrd="24" destOrd="0" presId="urn:microsoft.com/office/officeart/2016/7/layout/RepeatingBendingProcessNew"/>
    <dgm:cxn modelId="{8A92FDD3-A1D1-42EB-910F-BFB0054E0139}" type="presParOf" srcId="{D80A71BA-7B1E-47E7-9B43-5C162B30A73A}" destId="{9B999D97-97EA-4E16-A27B-8DB8694ABF71}" srcOrd="25" destOrd="0" presId="urn:microsoft.com/office/officeart/2016/7/layout/RepeatingBendingProcessNew"/>
    <dgm:cxn modelId="{E33B7526-9942-4BE1-8BE4-C67CB5555F2B}" type="presParOf" srcId="{9B999D97-97EA-4E16-A27B-8DB8694ABF71}" destId="{8DFBED31-C81A-4347-B920-4DA17E974326}" srcOrd="0" destOrd="0" presId="urn:microsoft.com/office/officeart/2016/7/layout/RepeatingBendingProcessNew"/>
    <dgm:cxn modelId="{CA3BC799-71FA-4D39-8212-BD3843BF6D4A}" type="presParOf" srcId="{D80A71BA-7B1E-47E7-9B43-5C162B30A73A}" destId="{E76CB55F-4FD2-4610-8C3B-7F83C52C766F}" srcOrd="26" destOrd="0" presId="urn:microsoft.com/office/officeart/2016/7/layout/RepeatingBendingProcessNew"/>
    <dgm:cxn modelId="{0055BD12-6388-440D-BBD1-1634B88E8CFD}" type="presParOf" srcId="{D80A71BA-7B1E-47E7-9B43-5C162B30A73A}" destId="{A631E0FD-76FD-4AC0-986A-EE14D6B99B2F}" srcOrd="27" destOrd="0" presId="urn:microsoft.com/office/officeart/2016/7/layout/RepeatingBendingProcessNew"/>
    <dgm:cxn modelId="{1B96B545-CA1A-4CE8-8733-CD422F64D1BA}" type="presParOf" srcId="{A631E0FD-76FD-4AC0-986A-EE14D6B99B2F}" destId="{5136D794-E358-4348-A1A2-9F873A114FAA}" srcOrd="0" destOrd="0" presId="urn:microsoft.com/office/officeart/2016/7/layout/RepeatingBendingProcessNew"/>
    <dgm:cxn modelId="{20476566-2E10-47D5-85D1-97B9B55782E7}" type="presParOf" srcId="{D80A71BA-7B1E-47E7-9B43-5C162B30A73A}" destId="{22CFD108-1600-49D4-AD97-DB489ED3A490}" srcOrd="28" destOrd="0" presId="urn:microsoft.com/office/officeart/2016/7/layout/RepeatingBendingProcessNew"/>
    <dgm:cxn modelId="{51EC903D-F4D2-433D-8391-BFD77B23E78A}" type="presParOf" srcId="{D80A71BA-7B1E-47E7-9B43-5C162B30A73A}" destId="{D37A2484-0EBA-44F3-9C7C-7F2790F43E63}" srcOrd="29" destOrd="0" presId="urn:microsoft.com/office/officeart/2016/7/layout/RepeatingBendingProcessNew"/>
    <dgm:cxn modelId="{274E4B53-7100-47B9-B8F6-155C3F51A240}" type="presParOf" srcId="{D37A2484-0EBA-44F3-9C7C-7F2790F43E63}" destId="{4FCFC6FF-C156-4E05-B82D-C61E8075FF61}" srcOrd="0" destOrd="0" presId="urn:microsoft.com/office/officeart/2016/7/layout/RepeatingBendingProcessNew"/>
    <dgm:cxn modelId="{A1CBAE1F-DBEA-4E70-B73C-DC8F38F37F27}" type="presParOf" srcId="{D80A71BA-7B1E-47E7-9B43-5C162B30A73A}" destId="{AA2B5082-6F03-4668-8ACA-7F34DD23DAEE}" srcOrd="30" destOrd="0" presId="urn:microsoft.com/office/officeart/2016/7/layout/RepeatingBendingProcessNew"/>
    <dgm:cxn modelId="{06E97048-DB66-46E6-B0CD-ADDD885758FB}" type="presParOf" srcId="{D80A71BA-7B1E-47E7-9B43-5C162B30A73A}" destId="{DB9350A3-267D-444B-A591-E381ADC0D13C}" srcOrd="31" destOrd="0" presId="urn:microsoft.com/office/officeart/2016/7/layout/RepeatingBendingProcessNew"/>
    <dgm:cxn modelId="{339674D2-941B-4545-AA6F-DE6D361FB741}" type="presParOf" srcId="{DB9350A3-267D-444B-A591-E381ADC0D13C}" destId="{F466C713-D721-45F2-9E00-BE501A38AEE3}" srcOrd="0" destOrd="0" presId="urn:microsoft.com/office/officeart/2016/7/layout/RepeatingBendingProcessNew"/>
    <dgm:cxn modelId="{8756B928-1F65-4EDF-829D-B4C09B20793D}" type="presParOf" srcId="{D80A71BA-7B1E-47E7-9B43-5C162B30A73A}" destId="{3E97FA7F-F633-475F-A1BB-32B864A5BC51}" srcOrd="32" destOrd="0" presId="urn:microsoft.com/office/officeart/2016/7/layout/RepeatingBendingProcessNew"/>
    <dgm:cxn modelId="{041B3AFD-7F8B-4AC1-BA75-FEB15FFD2ED5}" type="presParOf" srcId="{D80A71BA-7B1E-47E7-9B43-5C162B30A73A}" destId="{430D9537-0B34-42A7-A42B-8E5F95374A74}" srcOrd="33" destOrd="0" presId="urn:microsoft.com/office/officeart/2016/7/layout/RepeatingBendingProcessNew"/>
    <dgm:cxn modelId="{F6F87FB9-EF3A-40ED-A2AF-203A0A7B7EAE}" type="presParOf" srcId="{430D9537-0B34-42A7-A42B-8E5F95374A74}" destId="{9DBE5A77-1B3B-4981-A470-90ACD734ADC6}" srcOrd="0" destOrd="0" presId="urn:microsoft.com/office/officeart/2016/7/layout/RepeatingBendingProcessNew"/>
    <dgm:cxn modelId="{B85DB85D-AD59-43B6-B686-4D5E351CDD1F}" type="presParOf" srcId="{D80A71BA-7B1E-47E7-9B43-5C162B30A73A}" destId="{9FF94A83-67E7-4027-B5E6-F44CE7CAA16A}" srcOrd="3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F97BC-3EEA-4BD8-A51D-6DA6C1B2EECF}">
      <dsp:nvSpPr>
        <dsp:cNvPr id="0" name=""/>
        <dsp:cNvSpPr/>
      </dsp:nvSpPr>
      <dsp:spPr>
        <a:xfrm>
          <a:off x="1750028" y="501551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4838" y="545268"/>
        <a:ext cx="20011" cy="4006"/>
      </dsp:txXfrm>
    </dsp:sp>
    <dsp:sp modelId="{28389BE6-EBBF-4077-87D1-744FE92C3E66}">
      <dsp:nvSpPr>
        <dsp:cNvPr id="0" name=""/>
        <dsp:cNvSpPr/>
      </dsp:nvSpPr>
      <dsp:spPr>
        <a:xfrm>
          <a:off x="11689" y="2523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obj_ID = Object Identifier, o valor único que identifica o objeto no catálogo de imagem usado pelo CAS</a:t>
          </a:r>
          <a:endParaRPr lang="en-US" sz="1200" kern="1200"/>
        </a:p>
      </dsp:txBody>
      <dsp:txXfrm>
        <a:off x="11689" y="25230"/>
        <a:ext cx="1740138" cy="1044083"/>
      </dsp:txXfrm>
    </dsp:sp>
    <dsp:sp modelId="{B086AF77-7525-49D1-B398-7FBA339C6C10}">
      <dsp:nvSpPr>
        <dsp:cNvPr id="0" name=""/>
        <dsp:cNvSpPr/>
      </dsp:nvSpPr>
      <dsp:spPr>
        <a:xfrm>
          <a:off x="3890398" y="501551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65208" y="545268"/>
        <a:ext cx="20011" cy="4006"/>
      </dsp:txXfrm>
    </dsp:sp>
    <dsp:sp modelId="{9153CB64-126E-4761-8E90-2A1170B63EBC}">
      <dsp:nvSpPr>
        <dsp:cNvPr id="0" name=""/>
        <dsp:cNvSpPr/>
      </dsp:nvSpPr>
      <dsp:spPr>
        <a:xfrm>
          <a:off x="2152060" y="2523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alfa = ângulo de ascensão reta (na época J2000)</a:t>
          </a:r>
          <a:endParaRPr lang="en-US" sz="1200" kern="1200"/>
        </a:p>
      </dsp:txBody>
      <dsp:txXfrm>
        <a:off x="2152060" y="25230"/>
        <a:ext cx="1740138" cy="1044083"/>
      </dsp:txXfrm>
    </dsp:sp>
    <dsp:sp modelId="{8CEFA705-C53E-4C36-80CF-2B7C2A8D385D}">
      <dsp:nvSpPr>
        <dsp:cNvPr id="0" name=""/>
        <dsp:cNvSpPr/>
      </dsp:nvSpPr>
      <dsp:spPr>
        <a:xfrm>
          <a:off x="6030769" y="501551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05579" y="545268"/>
        <a:ext cx="20011" cy="4006"/>
      </dsp:txXfrm>
    </dsp:sp>
    <dsp:sp modelId="{93C0A977-0517-44EB-8694-1E9B78765182}">
      <dsp:nvSpPr>
        <dsp:cNvPr id="0" name=""/>
        <dsp:cNvSpPr/>
      </dsp:nvSpPr>
      <dsp:spPr>
        <a:xfrm>
          <a:off x="4292430" y="2523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delta = Ângulo de declinação (na época J2000)</a:t>
          </a:r>
          <a:endParaRPr lang="en-US" sz="1200" kern="1200"/>
        </a:p>
      </dsp:txBody>
      <dsp:txXfrm>
        <a:off x="4292430" y="25230"/>
        <a:ext cx="1740138" cy="1044083"/>
      </dsp:txXfrm>
    </dsp:sp>
    <dsp:sp modelId="{F815620F-3B81-4AD1-AF9A-235621C26B90}">
      <dsp:nvSpPr>
        <dsp:cNvPr id="0" name=""/>
        <dsp:cNvSpPr/>
      </dsp:nvSpPr>
      <dsp:spPr>
        <a:xfrm>
          <a:off x="8171139" y="501551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45949" y="545268"/>
        <a:ext cx="20011" cy="4006"/>
      </dsp:txXfrm>
    </dsp:sp>
    <dsp:sp modelId="{A82E2779-2661-4DF9-B7C1-2731D6089CDC}">
      <dsp:nvSpPr>
        <dsp:cNvPr id="0" name=""/>
        <dsp:cNvSpPr/>
      </dsp:nvSpPr>
      <dsp:spPr>
        <a:xfrm>
          <a:off x="6432801" y="2523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u = Filtro ultravioleta no sistema fotométrico</a:t>
          </a:r>
          <a:endParaRPr lang="en-US" sz="1200" kern="1200"/>
        </a:p>
      </dsp:txBody>
      <dsp:txXfrm>
        <a:off x="6432801" y="25230"/>
        <a:ext cx="1740138" cy="1044083"/>
      </dsp:txXfrm>
    </dsp:sp>
    <dsp:sp modelId="{1A3C7CC7-2DC7-4D4C-9CB4-530C8F0041DF}">
      <dsp:nvSpPr>
        <dsp:cNvPr id="0" name=""/>
        <dsp:cNvSpPr/>
      </dsp:nvSpPr>
      <dsp:spPr>
        <a:xfrm>
          <a:off x="881759" y="1067513"/>
          <a:ext cx="8561481" cy="369631"/>
        </a:xfrm>
        <a:custGeom>
          <a:avLst/>
          <a:gdLst/>
          <a:ahLst/>
          <a:cxnLst/>
          <a:rect l="0" t="0" r="0" b="0"/>
          <a:pathLst>
            <a:path>
              <a:moveTo>
                <a:pt x="8561481" y="0"/>
              </a:moveTo>
              <a:lnTo>
                <a:pt x="8561481" y="201915"/>
              </a:lnTo>
              <a:lnTo>
                <a:pt x="0" y="201915"/>
              </a:lnTo>
              <a:lnTo>
                <a:pt x="0" y="36963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48229" y="1250326"/>
        <a:ext cx="428541" cy="4006"/>
      </dsp:txXfrm>
    </dsp:sp>
    <dsp:sp modelId="{94653A5F-B403-4B79-8973-35C9077A68EB}">
      <dsp:nvSpPr>
        <dsp:cNvPr id="0" name=""/>
        <dsp:cNvSpPr/>
      </dsp:nvSpPr>
      <dsp:spPr>
        <a:xfrm>
          <a:off x="8573171" y="2523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g = Filtro verde no sistema fotométrico</a:t>
          </a:r>
          <a:endParaRPr lang="en-US" sz="1200" kern="1200"/>
        </a:p>
      </dsp:txBody>
      <dsp:txXfrm>
        <a:off x="8573171" y="25230"/>
        <a:ext cx="1740138" cy="1044083"/>
      </dsp:txXfrm>
    </dsp:sp>
    <dsp:sp modelId="{39892103-FAD0-4E80-AECD-3E9056CC283A}">
      <dsp:nvSpPr>
        <dsp:cNvPr id="0" name=""/>
        <dsp:cNvSpPr/>
      </dsp:nvSpPr>
      <dsp:spPr>
        <a:xfrm>
          <a:off x="1750028" y="1945866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4838" y="1989583"/>
        <a:ext cx="20011" cy="4006"/>
      </dsp:txXfrm>
    </dsp:sp>
    <dsp:sp modelId="{89D9F895-9344-447C-87FB-16C7CCCD9E2F}">
      <dsp:nvSpPr>
        <dsp:cNvPr id="0" name=""/>
        <dsp:cNvSpPr/>
      </dsp:nvSpPr>
      <dsp:spPr>
        <a:xfrm>
          <a:off x="11689" y="1469545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 = Filtro vermelho no sistema fotométrico</a:t>
          </a:r>
          <a:endParaRPr lang="en-US" sz="1200" kern="1200"/>
        </a:p>
      </dsp:txBody>
      <dsp:txXfrm>
        <a:off x="11689" y="1469545"/>
        <a:ext cx="1740138" cy="1044083"/>
      </dsp:txXfrm>
    </dsp:sp>
    <dsp:sp modelId="{5310FDFD-5F94-4767-A8DA-63656D714821}">
      <dsp:nvSpPr>
        <dsp:cNvPr id="0" name=""/>
        <dsp:cNvSpPr/>
      </dsp:nvSpPr>
      <dsp:spPr>
        <a:xfrm>
          <a:off x="3890398" y="1945866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65208" y="1989583"/>
        <a:ext cx="20011" cy="4006"/>
      </dsp:txXfrm>
    </dsp:sp>
    <dsp:sp modelId="{7CEC2818-B9DF-4439-A3FC-F70B774AAF57}">
      <dsp:nvSpPr>
        <dsp:cNvPr id="0" name=""/>
        <dsp:cNvSpPr/>
      </dsp:nvSpPr>
      <dsp:spPr>
        <a:xfrm>
          <a:off x="2152060" y="1469545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i = Filtro de infravermelho próximo no sistema fotométrico</a:t>
          </a:r>
          <a:endParaRPr lang="en-US" sz="1200" kern="1200"/>
        </a:p>
      </dsp:txBody>
      <dsp:txXfrm>
        <a:off x="2152060" y="1469545"/>
        <a:ext cx="1740138" cy="1044083"/>
      </dsp:txXfrm>
    </dsp:sp>
    <dsp:sp modelId="{0496607C-72FA-4B86-B887-A509412EB4EC}">
      <dsp:nvSpPr>
        <dsp:cNvPr id="0" name=""/>
        <dsp:cNvSpPr/>
      </dsp:nvSpPr>
      <dsp:spPr>
        <a:xfrm>
          <a:off x="6030769" y="1945866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05579" y="1989583"/>
        <a:ext cx="20011" cy="4006"/>
      </dsp:txXfrm>
    </dsp:sp>
    <dsp:sp modelId="{3763BD91-B1D9-4E40-9816-074EE114F84A}">
      <dsp:nvSpPr>
        <dsp:cNvPr id="0" name=""/>
        <dsp:cNvSpPr/>
      </dsp:nvSpPr>
      <dsp:spPr>
        <a:xfrm>
          <a:off x="4292430" y="1469545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z = Filtro infravermelho no sistema fotométrico</a:t>
          </a:r>
          <a:endParaRPr lang="en-US" sz="1200" kern="1200"/>
        </a:p>
      </dsp:txBody>
      <dsp:txXfrm>
        <a:off x="4292430" y="1469545"/>
        <a:ext cx="1740138" cy="1044083"/>
      </dsp:txXfrm>
    </dsp:sp>
    <dsp:sp modelId="{8F473424-E327-4409-A37E-026C4D63E3E5}">
      <dsp:nvSpPr>
        <dsp:cNvPr id="0" name=""/>
        <dsp:cNvSpPr/>
      </dsp:nvSpPr>
      <dsp:spPr>
        <a:xfrm>
          <a:off x="8171139" y="1945866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45949" y="1989583"/>
        <a:ext cx="20011" cy="4006"/>
      </dsp:txXfrm>
    </dsp:sp>
    <dsp:sp modelId="{E45F1AAD-885D-4F23-A0C2-64F0D092E82E}">
      <dsp:nvSpPr>
        <dsp:cNvPr id="0" name=""/>
        <dsp:cNvSpPr/>
      </dsp:nvSpPr>
      <dsp:spPr>
        <a:xfrm>
          <a:off x="6432801" y="1469545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run_ID = Número de execução usado para identificar a verificação específica</a:t>
          </a:r>
          <a:endParaRPr lang="en-US" sz="1200" kern="1200"/>
        </a:p>
      </dsp:txBody>
      <dsp:txXfrm>
        <a:off x="6432801" y="1469545"/>
        <a:ext cx="1740138" cy="1044083"/>
      </dsp:txXfrm>
    </dsp:sp>
    <dsp:sp modelId="{0FBC934A-0636-41B3-9B1E-C61A3FBF0352}">
      <dsp:nvSpPr>
        <dsp:cNvPr id="0" name=""/>
        <dsp:cNvSpPr/>
      </dsp:nvSpPr>
      <dsp:spPr>
        <a:xfrm>
          <a:off x="881759" y="2511828"/>
          <a:ext cx="8561481" cy="369631"/>
        </a:xfrm>
        <a:custGeom>
          <a:avLst/>
          <a:gdLst/>
          <a:ahLst/>
          <a:cxnLst/>
          <a:rect l="0" t="0" r="0" b="0"/>
          <a:pathLst>
            <a:path>
              <a:moveTo>
                <a:pt x="8561481" y="0"/>
              </a:moveTo>
              <a:lnTo>
                <a:pt x="8561481" y="201915"/>
              </a:lnTo>
              <a:lnTo>
                <a:pt x="0" y="201915"/>
              </a:lnTo>
              <a:lnTo>
                <a:pt x="0" y="36963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48229" y="2694641"/>
        <a:ext cx="428541" cy="4006"/>
      </dsp:txXfrm>
    </dsp:sp>
    <dsp:sp modelId="{5316B335-28A4-4277-929F-4965ACCCE31A}">
      <dsp:nvSpPr>
        <dsp:cNvPr id="0" name=""/>
        <dsp:cNvSpPr/>
      </dsp:nvSpPr>
      <dsp:spPr>
        <a:xfrm>
          <a:off x="8573171" y="1469545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rereun_ID = Rerun Number para especificar como a imagem foi processada</a:t>
          </a:r>
          <a:endParaRPr lang="en-US" sz="1200" kern="1200"/>
        </a:p>
      </dsp:txBody>
      <dsp:txXfrm>
        <a:off x="8573171" y="1469545"/>
        <a:ext cx="1740138" cy="1044083"/>
      </dsp:txXfrm>
    </dsp:sp>
    <dsp:sp modelId="{D7AE52D5-6B19-401D-A1DE-2E631B5AC542}">
      <dsp:nvSpPr>
        <dsp:cNvPr id="0" name=""/>
        <dsp:cNvSpPr/>
      </dsp:nvSpPr>
      <dsp:spPr>
        <a:xfrm>
          <a:off x="1750028" y="3390182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4838" y="3433898"/>
        <a:ext cx="20011" cy="4006"/>
      </dsp:txXfrm>
    </dsp:sp>
    <dsp:sp modelId="{A8130D2A-0160-4448-B367-7E02400523F1}">
      <dsp:nvSpPr>
        <dsp:cNvPr id="0" name=""/>
        <dsp:cNvSpPr/>
      </dsp:nvSpPr>
      <dsp:spPr>
        <a:xfrm>
          <a:off x="11689" y="291386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cam_col = Coluna da câmera para identificar a linha de varredura dentro da execução</a:t>
          </a:r>
          <a:endParaRPr lang="en-US" sz="1200" kern="1200"/>
        </a:p>
      </dsp:txBody>
      <dsp:txXfrm>
        <a:off x="11689" y="2913860"/>
        <a:ext cx="1740138" cy="1044083"/>
      </dsp:txXfrm>
    </dsp:sp>
    <dsp:sp modelId="{CE8AE514-C8A6-4E1C-BB12-0BF58AED06D3}">
      <dsp:nvSpPr>
        <dsp:cNvPr id="0" name=""/>
        <dsp:cNvSpPr/>
      </dsp:nvSpPr>
      <dsp:spPr>
        <a:xfrm>
          <a:off x="3890398" y="3390182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65208" y="3433898"/>
        <a:ext cx="20011" cy="4006"/>
      </dsp:txXfrm>
    </dsp:sp>
    <dsp:sp modelId="{06B69953-EEF7-4B7E-972E-6A8AAB10B368}">
      <dsp:nvSpPr>
        <dsp:cNvPr id="0" name=""/>
        <dsp:cNvSpPr/>
      </dsp:nvSpPr>
      <dsp:spPr>
        <a:xfrm>
          <a:off x="2152060" y="291386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field_ID = Número do campo para identificar cada campo</a:t>
          </a:r>
          <a:endParaRPr lang="en-US" sz="1200" kern="1200"/>
        </a:p>
      </dsp:txBody>
      <dsp:txXfrm>
        <a:off x="2152060" y="2913860"/>
        <a:ext cx="1740138" cy="1044083"/>
      </dsp:txXfrm>
    </dsp:sp>
    <dsp:sp modelId="{9B999D97-97EA-4E16-A27B-8DB8694ABF71}">
      <dsp:nvSpPr>
        <dsp:cNvPr id="0" name=""/>
        <dsp:cNvSpPr/>
      </dsp:nvSpPr>
      <dsp:spPr>
        <a:xfrm>
          <a:off x="6030769" y="3390182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05579" y="3433898"/>
        <a:ext cx="20011" cy="4006"/>
      </dsp:txXfrm>
    </dsp:sp>
    <dsp:sp modelId="{1B1C76C5-68B2-4A38-B560-1319921C00BA}">
      <dsp:nvSpPr>
        <dsp:cNvPr id="0" name=""/>
        <dsp:cNvSpPr/>
      </dsp:nvSpPr>
      <dsp:spPr>
        <a:xfrm>
          <a:off x="4292430" y="291386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spec_obj_ID = ID exclusivo usado para objetos espectroscópicos ópticos (isso significa que 2 observações diferentes com o mesmo spec_obj_ID devem compartilhar a classe de saída)</a:t>
          </a:r>
          <a:endParaRPr lang="en-US" sz="1200" kern="1200"/>
        </a:p>
      </dsp:txBody>
      <dsp:txXfrm>
        <a:off x="4292430" y="2913860"/>
        <a:ext cx="1740138" cy="1044083"/>
      </dsp:txXfrm>
    </dsp:sp>
    <dsp:sp modelId="{A631E0FD-76FD-4AC0-986A-EE14D6B99B2F}">
      <dsp:nvSpPr>
        <dsp:cNvPr id="0" name=""/>
        <dsp:cNvSpPr/>
      </dsp:nvSpPr>
      <dsp:spPr>
        <a:xfrm>
          <a:off x="8171139" y="3390182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45949" y="3433898"/>
        <a:ext cx="20011" cy="4006"/>
      </dsp:txXfrm>
    </dsp:sp>
    <dsp:sp modelId="{E76CB55F-4FD2-4610-8C3B-7F83C52C766F}">
      <dsp:nvSpPr>
        <dsp:cNvPr id="0" name=""/>
        <dsp:cNvSpPr/>
      </dsp:nvSpPr>
      <dsp:spPr>
        <a:xfrm>
          <a:off x="6432801" y="291386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class = classe de objeto (objeto galáxia, estrela ou quasar)</a:t>
          </a:r>
          <a:endParaRPr lang="en-US" sz="1200" kern="1200"/>
        </a:p>
      </dsp:txBody>
      <dsp:txXfrm>
        <a:off x="6432801" y="2913860"/>
        <a:ext cx="1740138" cy="1044083"/>
      </dsp:txXfrm>
    </dsp:sp>
    <dsp:sp modelId="{D37A2484-0EBA-44F3-9C7C-7F2790F43E63}">
      <dsp:nvSpPr>
        <dsp:cNvPr id="0" name=""/>
        <dsp:cNvSpPr/>
      </dsp:nvSpPr>
      <dsp:spPr>
        <a:xfrm>
          <a:off x="881759" y="3956143"/>
          <a:ext cx="8561481" cy="369631"/>
        </a:xfrm>
        <a:custGeom>
          <a:avLst/>
          <a:gdLst/>
          <a:ahLst/>
          <a:cxnLst/>
          <a:rect l="0" t="0" r="0" b="0"/>
          <a:pathLst>
            <a:path>
              <a:moveTo>
                <a:pt x="8561481" y="0"/>
              </a:moveTo>
              <a:lnTo>
                <a:pt x="8561481" y="201915"/>
              </a:lnTo>
              <a:lnTo>
                <a:pt x="0" y="201915"/>
              </a:lnTo>
              <a:lnTo>
                <a:pt x="0" y="36963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48229" y="4138956"/>
        <a:ext cx="428541" cy="4006"/>
      </dsp:txXfrm>
    </dsp:sp>
    <dsp:sp modelId="{22CFD108-1600-49D4-AD97-DB489ED3A490}">
      <dsp:nvSpPr>
        <dsp:cNvPr id="0" name=""/>
        <dsp:cNvSpPr/>
      </dsp:nvSpPr>
      <dsp:spPr>
        <a:xfrm>
          <a:off x="8573171" y="2913860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redshift = valor do redshift baseado no aumento do comprimento de onda</a:t>
          </a:r>
          <a:endParaRPr lang="en-US" sz="1200" kern="1200"/>
        </a:p>
      </dsp:txBody>
      <dsp:txXfrm>
        <a:off x="8573171" y="2913860"/>
        <a:ext cx="1740138" cy="1044083"/>
      </dsp:txXfrm>
    </dsp:sp>
    <dsp:sp modelId="{DB9350A3-267D-444B-A591-E381ADC0D13C}">
      <dsp:nvSpPr>
        <dsp:cNvPr id="0" name=""/>
        <dsp:cNvSpPr/>
      </dsp:nvSpPr>
      <dsp:spPr>
        <a:xfrm>
          <a:off x="1750028" y="4834497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4838" y="4878213"/>
        <a:ext cx="20011" cy="4006"/>
      </dsp:txXfrm>
    </dsp:sp>
    <dsp:sp modelId="{AA2B5082-6F03-4668-8ACA-7F34DD23DAEE}">
      <dsp:nvSpPr>
        <dsp:cNvPr id="0" name=""/>
        <dsp:cNvSpPr/>
      </dsp:nvSpPr>
      <dsp:spPr>
        <a:xfrm>
          <a:off x="11689" y="4358175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plate = ID da placa, identifica cada placa no SDSS</a:t>
          </a:r>
          <a:endParaRPr lang="en-US" sz="1200" kern="1200"/>
        </a:p>
      </dsp:txBody>
      <dsp:txXfrm>
        <a:off x="11689" y="4358175"/>
        <a:ext cx="1740138" cy="1044083"/>
      </dsp:txXfrm>
    </dsp:sp>
    <dsp:sp modelId="{430D9537-0B34-42A7-A42B-8E5F95374A74}">
      <dsp:nvSpPr>
        <dsp:cNvPr id="0" name=""/>
        <dsp:cNvSpPr/>
      </dsp:nvSpPr>
      <dsp:spPr>
        <a:xfrm>
          <a:off x="3890398" y="4834497"/>
          <a:ext cx="3696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963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65208" y="4878213"/>
        <a:ext cx="20011" cy="4006"/>
      </dsp:txXfrm>
    </dsp:sp>
    <dsp:sp modelId="{3E97FA7F-F633-475F-A1BB-32B864A5BC51}">
      <dsp:nvSpPr>
        <dsp:cNvPr id="0" name=""/>
        <dsp:cNvSpPr/>
      </dsp:nvSpPr>
      <dsp:spPr>
        <a:xfrm>
          <a:off x="2152060" y="4358175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MJD = Data Juliana Modificada, usada para indicar quando uma determinada parte dos dados do SDSS foi obtida</a:t>
          </a:r>
          <a:endParaRPr lang="en-US" sz="1200" kern="1200"/>
        </a:p>
      </dsp:txBody>
      <dsp:txXfrm>
        <a:off x="2152060" y="4358175"/>
        <a:ext cx="1740138" cy="1044083"/>
      </dsp:txXfrm>
    </dsp:sp>
    <dsp:sp modelId="{9FF94A83-67E7-4027-B5E6-F44CE7CAA16A}">
      <dsp:nvSpPr>
        <dsp:cNvPr id="0" name=""/>
        <dsp:cNvSpPr/>
      </dsp:nvSpPr>
      <dsp:spPr>
        <a:xfrm>
          <a:off x="4292430" y="4358175"/>
          <a:ext cx="1740138" cy="1044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268" tIns="89504" rIns="85268" bIns="895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fiber_ID = ID da fibra que identifica a fibra que apontou a luz no plano focal em cada observação</a:t>
          </a:r>
          <a:endParaRPr lang="en-US" sz="1200" kern="1200"/>
        </a:p>
      </dsp:txBody>
      <dsp:txXfrm>
        <a:off x="4292430" y="4358175"/>
        <a:ext cx="1740138" cy="1044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5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7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0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7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33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4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0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27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06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ntheon.ufrj.br/bitstream/11422/20725/1/RVNader.pdf" TargetMode="External"/><Relationship Id="rId2" Type="http://schemas.openxmlformats.org/officeDocument/2006/relationships/hyperlink" Target="https://www.ccvalg.pt/astronomia/noticias/2023/03/7_spt0418_47.htm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disciplinas.usp.br/pluginfile.php/4356174/mod_resource/content/2/Astron_de_Posicao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Vídeo 3" descr="Partículas abstratas em vermelho e azul">
            <a:extLst>
              <a:ext uri="{FF2B5EF4-FFF2-40B4-BE49-F238E27FC236}">
                <a16:creationId xmlns:a16="http://schemas.microsoft.com/office/drawing/2014/main" id="{16BB8A4F-6AFB-7722-F004-7EFAD244F0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16623" y="-7299"/>
            <a:ext cx="12191980" cy="685799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110C04-4823-5339-E98F-247DEBC53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775" y="1800353"/>
            <a:ext cx="9820188" cy="162864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Trabalho de I.A.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DFBF53-F118-1CFF-BD87-ACD4560B0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775" y="3674328"/>
            <a:ext cx="9820188" cy="858662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Tema: </a:t>
            </a:r>
            <a:r>
              <a:rPr lang="pt-BR" dirty="0">
                <a:solidFill>
                  <a:schemeClr val="bg1"/>
                </a:solidFill>
              </a:rPr>
              <a:t>Classificação de Estrelas</a:t>
            </a:r>
          </a:p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24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D5B055D-72B8-D2D4-9436-84B2F352B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1" r="8596"/>
          <a:stretch/>
        </p:blipFill>
        <p:spPr>
          <a:xfrm>
            <a:off x="3367391" y="0"/>
            <a:ext cx="5457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6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40883-EA9F-3DF9-9A0C-C23B182F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861721"/>
            <a:ext cx="10320062" cy="919906"/>
          </a:xfrm>
        </p:spPr>
        <p:txBody>
          <a:bodyPr>
            <a:normAutofit/>
          </a:bodyPr>
          <a:lstStyle/>
          <a:p>
            <a:r>
              <a:rPr lang="pt-BR" dirty="0"/>
              <a:t>Sistema J2000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9C7FF6-4EC8-339A-A9DB-F3B7B7C5D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220066"/>
            <a:ext cx="4963444" cy="2790357"/>
          </a:xfrm>
        </p:spPr>
        <p:txBody>
          <a:bodyPr>
            <a:normAutofit/>
          </a:bodyPr>
          <a:lstStyle/>
          <a:p>
            <a:r>
              <a:rPr lang="pt-BR" b="1" i="0" dirty="0">
                <a:solidFill>
                  <a:schemeClr val="tx1"/>
                </a:solidFill>
                <a:effectLst/>
                <a:latin typeface="Söhne"/>
              </a:rPr>
              <a:t>1 hora = 15 graus</a:t>
            </a:r>
          </a:p>
          <a:p>
            <a:r>
              <a:rPr lang="pt-BR" b="1" dirty="0">
                <a:solidFill>
                  <a:schemeClr val="tx1"/>
                </a:solidFill>
              </a:rPr>
              <a:t>A parte decimal do valor representa os minutos.</a:t>
            </a: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CE0E8C4-1836-FD51-A755-74F5A9D7B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10842" y="1210499"/>
            <a:ext cx="4900298" cy="540072"/>
          </a:xfrm>
        </p:spPr>
        <p:txBody>
          <a:bodyPr/>
          <a:lstStyle/>
          <a:p>
            <a:r>
              <a:rPr lang="pt-BR" dirty="0"/>
              <a:t>Exemplo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5CFB4D58-44C3-7593-2218-C499F91AF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841744"/>
            <a:ext cx="5757216" cy="3547002"/>
          </a:xfrm>
        </p:spPr>
        <p:txBody>
          <a:bodyPr>
            <a:normAutofit/>
          </a:bodyPr>
          <a:lstStyle/>
          <a:p>
            <a:r>
              <a:rPr lang="pt-BR" dirty="0"/>
              <a:t>135.6891066036</a:t>
            </a:r>
          </a:p>
          <a:p>
            <a:r>
              <a:rPr lang="pt-BR" dirty="0"/>
              <a:t>35.6891066036 / 15 = aproximadamente 9.04594044024 horas.</a:t>
            </a:r>
          </a:p>
          <a:p>
            <a:r>
              <a:rPr lang="pt-BR" dirty="0"/>
              <a:t>04594044024 x 60 = 2.7564264140144 minutos.</a:t>
            </a:r>
          </a:p>
          <a:p>
            <a:endParaRPr lang="pt-BR" dirty="0"/>
          </a:p>
          <a:p>
            <a:r>
              <a:rPr lang="pt-BR" dirty="0"/>
              <a:t>7564264140144 x 60 = 45.38</a:t>
            </a:r>
          </a:p>
          <a:p>
            <a:r>
              <a:rPr lang="pt-BR" dirty="0"/>
              <a:t>9 horas, 2 minutos e 45 segundos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044F38E-E689-9DE4-9CE3-C2D4336B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03" y="3937182"/>
            <a:ext cx="2393450" cy="20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6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11ED9-8A6E-6F3C-05FA-27D245F1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00" y="0"/>
            <a:ext cx="10320062" cy="765431"/>
          </a:xfrm>
        </p:spPr>
        <p:txBody>
          <a:bodyPr/>
          <a:lstStyle/>
          <a:p>
            <a:r>
              <a:rPr lang="pt-BR" dirty="0" err="1"/>
              <a:t>Knime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A24C44B-033F-6739-C699-B4A291FF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76" y="1114425"/>
            <a:ext cx="11081662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FA13-AA77-4964-DFD4-056CDC8B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948" y="409118"/>
            <a:ext cx="9821130" cy="10759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Melhor</a:t>
            </a:r>
            <a:r>
              <a:rPr lang="en-US" sz="5400" dirty="0"/>
              <a:t> K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BEC14F52-3003-FA65-E4E8-0A774DADAE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667589"/>
              </p:ext>
            </p:extLst>
          </p:nvPr>
        </p:nvGraphicFramePr>
        <p:xfrm>
          <a:off x="421505" y="1613945"/>
          <a:ext cx="11067245" cy="4900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476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ero-video">
            <a:hlinkClick r:id="" action="ppaction://media"/>
            <a:extLst>
              <a:ext uri="{FF2B5EF4-FFF2-40B4-BE49-F238E27FC236}">
                <a16:creationId xmlns:a16="http://schemas.microsoft.com/office/drawing/2014/main" id="{7C0DF778-BD29-F19A-9E92-7D157DD753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5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E13C4F2-73B2-D546-2DE1-B0ACF029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72" y="675891"/>
            <a:ext cx="10240804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64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5AC04-6FA0-42B4-521A-3E68D5CC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1"/>
            <a:ext cx="10320062" cy="839570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3476CE-4F00-461B-DE22-C6C2971BF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0113" y="1828800"/>
            <a:ext cx="10213536" cy="3916121"/>
          </a:xfrm>
        </p:spPr>
        <p:txBody>
          <a:bodyPr/>
          <a:lstStyle/>
          <a:p>
            <a:r>
              <a:rPr lang="pt-BR" dirty="0">
                <a:hlinkClick r:id="rId2"/>
              </a:rPr>
              <a:t>https://www.ccvalg.pt/astronomia/noticias/2023/03/7_spt0418_47.htm</a:t>
            </a:r>
            <a:endParaRPr lang="pt-BR" dirty="0"/>
          </a:p>
          <a:p>
            <a:r>
              <a:rPr lang="pt-BR" dirty="0">
                <a:hlinkClick r:id="rId3"/>
              </a:rPr>
              <a:t>https://pantheon.ufrj.br/bitstream/11422/20725/1/RVNader.pdf</a:t>
            </a:r>
            <a:endParaRPr lang="pt-BR" dirty="0"/>
          </a:p>
          <a:p>
            <a:r>
              <a:rPr lang="pt-BR" dirty="0">
                <a:hlinkClick r:id="rId4"/>
              </a:rPr>
              <a:t>https://edisciplinas.usp.br/pluginfile.php/4356174/mod_resource/content/2/Astron_de_Posicao.pdf</a:t>
            </a:r>
            <a:endParaRPr lang="pt-BR" dirty="0"/>
          </a:p>
          <a:p>
            <a:r>
              <a:rPr lang="pt-BR" dirty="0"/>
              <a:t>https://scikit-learn.org/stable/modules/clustering.html#clustering</a:t>
            </a:r>
          </a:p>
        </p:txBody>
      </p:sp>
    </p:spTree>
    <p:extLst>
      <p:ext uri="{BB962C8B-B14F-4D97-AF65-F5344CB8AC3E}">
        <p14:creationId xmlns:p14="http://schemas.microsoft.com/office/powerpoint/2010/main" val="78634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0E6CFA-090F-7D20-785B-B678E548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63" y="525907"/>
            <a:ext cx="5408027" cy="914045"/>
          </a:xfrm>
        </p:spPr>
        <p:txBody>
          <a:bodyPr>
            <a:normAutofit/>
          </a:bodyPr>
          <a:lstStyle/>
          <a:p>
            <a:r>
              <a:rPr lang="pt-BR" dirty="0"/>
              <a:t>Base de dados</a:t>
            </a:r>
          </a:p>
        </p:txBody>
      </p:sp>
      <p:sp>
        <p:nvSpPr>
          <p:cNvPr id="52" name="Content Placeholder 8">
            <a:extLst>
              <a:ext uri="{FF2B5EF4-FFF2-40B4-BE49-F238E27FC236}">
                <a16:creationId xmlns:a16="http://schemas.microsoft.com/office/drawing/2014/main" id="{C755F0FD-98D8-08DC-B959-4E36DEE65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832708"/>
            <a:ext cx="4424633" cy="42993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400" dirty="0"/>
              <a:t>Na astronomia, a classificação estelar é a classificação das estrelas com base em suas características espectrais. O esquema de classificação de galáxias, quasares e estrelas é um dos mais fundamentais da astronomia. A catalogação inicial de estrelas e sua distribuição no céu levou ao entendimento de que elas constituem nossa própria galáxia e, seguindo a distinção de que Andrômeda era uma galáxia separada da nossa, numerosas galáxias começaram a ser pesquisadas à medida que telescópios mais poderosos foram construídos. . Este </a:t>
            </a:r>
            <a:r>
              <a:rPr lang="pt-BR" sz="1400" dirty="0" err="1"/>
              <a:t>dataset</a:t>
            </a:r>
            <a:r>
              <a:rPr lang="pt-BR" sz="1400" dirty="0"/>
              <a:t> visa classificar estrelas, galáxias e quasares com base em suas características espectrais.</a:t>
            </a:r>
            <a:endParaRPr lang="en-US" sz="1400" dirty="0"/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428FA98-7F2A-E6F1-B4C1-37908554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727" y="1494180"/>
            <a:ext cx="5190461" cy="34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1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95870E2-C85B-2949-F8AA-4B7ADD8213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1079" y="477078"/>
          <a:ext cx="10325000" cy="5427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65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FA3673-A37C-A033-4A73-5CDA81A7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71" y="722904"/>
            <a:ext cx="9821130" cy="10759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Excluir Colunas</a:t>
            </a:r>
          </a:p>
        </p:txBody>
      </p:sp>
      <p:pic>
        <p:nvPicPr>
          <p:cNvPr id="7" name="Imagem 6" descr="Tela preta com letras brancas&#10;&#10;Descrição gerada automaticamente">
            <a:extLst>
              <a:ext uri="{FF2B5EF4-FFF2-40B4-BE49-F238E27FC236}">
                <a16:creationId xmlns:a16="http://schemas.microsoft.com/office/drawing/2014/main" id="{6BA658D2-8958-72AD-66EA-E72D78834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4" y="3513998"/>
            <a:ext cx="11457609" cy="18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5107F-5458-2D7C-ED4B-12E4CFD7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571591"/>
            <a:ext cx="10325000" cy="763684"/>
          </a:xfrm>
        </p:spPr>
        <p:txBody>
          <a:bodyPr/>
          <a:lstStyle/>
          <a:p>
            <a:r>
              <a:rPr lang="pt-BR"/>
              <a:t>Objetos utilizados na clusterização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2F981C-09D2-96CD-EB4F-F24A275C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54" y="1496692"/>
            <a:ext cx="72580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4214C0A-9125-2AF6-593C-8F5FE149F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963038"/>
            <a:ext cx="5009584" cy="4657177"/>
          </a:xfrm>
        </p:spPr>
        <p:txBody>
          <a:bodyPr/>
          <a:lstStyle/>
          <a:p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Ultravioleta (U): O filtro ultravioleta é usado para estudar a luz emitida ou refletida por objetos celestiais na faixa do espectro além do que podemos ver com nossos olhos. Ele nos ajuda a entender a temperatura, composição química e outras características de estrelas quentes, galáxias ativas e nebulosas.</a:t>
            </a: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08C87A-7F9D-83DA-3E4F-F1807BB57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963038"/>
            <a:ext cx="5068574" cy="4657177"/>
          </a:xfrm>
        </p:spPr>
        <p:txBody>
          <a:bodyPr/>
          <a:lstStyle/>
          <a:p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Verde (G): O filtro verde é usado para medir a intensidade da luz verde emitida ou refletida por objetos celestiais. Ele nos permite medir a luminosidade dos objetos e também é usado junto com outros filtros para calcular índices de cor, que nos ajudam a classificar diferentes tipos de estrelas e a entender suas características.</a:t>
            </a:r>
          </a:p>
          <a:p>
            <a:endParaRPr lang="pt-BR" dirty="0"/>
          </a:p>
        </p:txBody>
      </p:sp>
      <p:pic>
        <p:nvPicPr>
          <p:cNvPr id="1026" name="Picture 2" descr="Os usos da luz Ultravioleta - Global UV">
            <a:extLst>
              <a:ext uri="{FF2B5EF4-FFF2-40B4-BE49-F238E27FC236}">
                <a16:creationId xmlns:a16="http://schemas.microsoft.com/office/drawing/2014/main" id="{C30B958C-7BFF-0C3E-7100-A2207E48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3717483"/>
            <a:ext cx="3519487" cy="228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tometria - Lovibond Water Testing and Colour Measurement">
            <a:extLst>
              <a:ext uri="{FF2B5EF4-FFF2-40B4-BE49-F238E27FC236}">
                <a16:creationId xmlns:a16="http://schemas.microsoft.com/office/drawing/2014/main" id="{86A30CDD-93AC-9186-CA68-A88C7FB7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99" y="4249425"/>
            <a:ext cx="4276725" cy="164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01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41C34F-F620-3EE2-88DD-4BB3B6025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7339" y="450782"/>
            <a:ext cx="5009584" cy="3274372"/>
          </a:xfrm>
        </p:spPr>
        <p:txBody>
          <a:bodyPr/>
          <a:lstStyle/>
          <a:p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Vermelho (R): O filtro vermelho é usado para medir a intensidade da luz vermelha emitida ou refletida por objetos celestiais. Ele também nos ajuda a medir a luminosidade dos objetos e a calcular índices de cor, fornecendo informações sobre a temperatura, composição e outras propriedades das estrelas e galáxias.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A44EF5-007E-0FB2-57AE-A15D6C9DF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450782"/>
            <a:ext cx="5068574" cy="3274372"/>
          </a:xfrm>
        </p:spPr>
        <p:txBody>
          <a:bodyPr/>
          <a:lstStyle/>
          <a:p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Infravermelho próximo (I): O filtro de infravermelho próximo é usado para estudar a radiação emitida por objetos celestiais em comprimentos de onda mais longos do que o vermelho. Ele nos permite observar objetos frios e distantes, como estrelas jovens em formação, planetas e galáxias, além de penetrar em nuvens de poeira interestelar que bloqueiam a luz visível.</a:t>
            </a:r>
          </a:p>
          <a:p>
            <a:endParaRPr lang="pt-BR" dirty="0"/>
          </a:p>
        </p:txBody>
      </p:sp>
      <p:pic>
        <p:nvPicPr>
          <p:cNvPr id="2050" name="Picture 2" descr="Filtro Estrela (Star) e saiba como utiliza-lo! | Blog eMania">
            <a:extLst>
              <a:ext uri="{FF2B5EF4-FFF2-40B4-BE49-F238E27FC236}">
                <a16:creationId xmlns:a16="http://schemas.microsoft.com/office/drawing/2014/main" id="{9D166A46-5FAD-696D-3B1D-7AD07227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9" y="3000290"/>
            <a:ext cx="4281168" cy="284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gião de formação de estrelas IRAS 12272-6240 pesquisada por infravermelho  – Terra Rara">
            <a:extLst>
              <a:ext uri="{FF2B5EF4-FFF2-40B4-BE49-F238E27FC236}">
                <a16:creationId xmlns:a16="http://schemas.microsoft.com/office/drawing/2014/main" id="{C8FF1FF0-8E36-4342-3D7C-4BE61B89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923" y="2962946"/>
            <a:ext cx="6049630" cy="35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79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D76D3C-0FA7-A403-35FE-456A8E330B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Infravermelho (Z): O filtro infravermelho é usado para observar a radiação térmica emitida por objetos celestiais. Ele nos ajuda a estudar objetos frios, como planetas, luas e poeira interestelar, além de ser útil para observar objetos distantes que seriam difíceis de detectar em outras faixas de luz.</a:t>
            </a:r>
          </a:p>
          <a:p>
            <a:endParaRPr lang="pt-BR" dirty="0"/>
          </a:p>
        </p:txBody>
      </p:sp>
      <p:pic>
        <p:nvPicPr>
          <p:cNvPr id="3074" name="Picture 2" descr="Lei de Stefan-Boltzmann e Lei de Wien">
            <a:extLst>
              <a:ext uri="{FF2B5EF4-FFF2-40B4-BE49-F238E27FC236}">
                <a16:creationId xmlns:a16="http://schemas.microsoft.com/office/drawing/2014/main" id="{7A9C2BAD-387F-01AE-3ED7-F6F5EE21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09" y="571379"/>
            <a:ext cx="3389038" cy="571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5E2BD-32E4-ACD4-6715-BD5598373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034876"/>
          </a:xfrm>
        </p:spPr>
        <p:txBody>
          <a:bodyPr>
            <a:normAutofit/>
          </a:bodyPr>
          <a:lstStyle/>
          <a:p>
            <a:r>
              <a:rPr lang="pt-BR" dirty="0"/>
              <a:t>Alfa e Delta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08940D-8D57-FFC7-403D-BF33321CD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921792"/>
          </a:xfrm>
        </p:spPr>
        <p:txBody>
          <a:bodyPr>
            <a:normAutofit/>
          </a:bodyPr>
          <a:lstStyle/>
          <a:p>
            <a:r>
              <a:rPr lang="pt-BR" sz="1800" b="0" i="0" dirty="0">
                <a:solidFill>
                  <a:schemeClr val="tx1"/>
                </a:solidFill>
                <a:effectLst/>
                <a:latin typeface="Söhne"/>
              </a:rPr>
              <a:t>Alfa: coordenadas celestes que descreve a posição de um objeto no céu. Ele é medido ao longo do equador celeste e geralmente é expresso em horas, minutos e segundos. O ângulo de ascensão reta é análogo à longitude na Terra, mas é medido em relação ao ponto vernal na esfera celeste. Na época J2000, o ponto vernal era a referência para determinar a ascensão reta dos objetos celestes.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A25CDE-8E31-0F30-E659-80D9C7C4F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1340" y="251782"/>
            <a:ext cx="5068574" cy="4054957"/>
          </a:xfrm>
        </p:spPr>
        <p:txBody>
          <a:bodyPr>
            <a:normAutofit/>
          </a:bodyPr>
          <a:lstStyle/>
          <a:p>
            <a:r>
              <a:rPr lang="pt-BR" sz="1800" dirty="0">
                <a:latin typeface="Söhne"/>
              </a:rPr>
              <a:t>Delta (δ): O ângulo de declinação, representado por δ, é outra coordenada celeste que descreve a posição de um objeto no céu. Ele é medido perpendicularmente ao equador celeste e geralmente é expresso em graus, minutos e segundos. O ângulo de declinação é análogo à latitude na Terra e indica a distância de um objeto em relação ao equador celeste. Na época J2000, a declinação era a referência para determinar a posição dos objetos celestes em relação ao equador celeste.</a:t>
            </a:r>
          </a:p>
        </p:txBody>
      </p:sp>
    </p:spTree>
    <p:extLst>
      <p:ext uri="{BB962C8B-B14F-4D97-AF65-F5344CB8AC3E}">
        <p14:creationId xmlns:p14="http://schemas.microsoft.com/office/powerpoint/2010/main" val="1303621932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3F3"/>
      </a:lt2>
      <a:accent1>
        <a:srgbClr val="E7294C"/>
      </a:accent1>
      <a:accent2>
        <a:srgbClr val="D51789"/>
      </a:accent2>
      <a:accent3>
        <a:srgbClr val="E329E7"/>
      </a:accent3>
      <a:accent4>
        <a:srgbClr val="8317D5"/>
      </a:accent4>
      <a:accent5>
        <a:srgbClr val="4529E7"/>
      </a:accent5>
      <a:accent6>
        <a:srgbClr val="174AD5"/>
      </a:accent6>
      <a:hlink>
        <a:srgbClr val="7956C6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957</Words>
  <Application>Microsoft Office PowerPoint</Application>
  <PresentationFormat>Widescreen</PresentationFormat>
  <Paragraphs>58</Paragraphs>
  <Slides>16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Grandview</vt:lpstr>
      <vt:lpstr>Söhne</vt:lpstr>
      <vt:lpstr>Wingdings</vt:lpstr>
      <vt:lpstr>CosineVTI</vt:lpstr>
      <vt:lpstr>Trabalho de I.A.</vt:lpstr>
      <vt:lpstr>Base de dados</vt:lpstr>
      <vt:lpstr>Apresentação do PowerPoint</vt:lpstr>
      <vt:lpstr>Excluir Colunas</vt:lpstr>
      <vt:lpstr>Objetos utilizados na clusterização</vt:lpstr>
      <vt:lpstr>Apresentação do PowerPoint</vt:lpstr>
      <vt:lpstr>Apresentação do PowerPoint</vt:lpstr>
      <vt:lpstr>Apresentação do PowerPoint</vt:lpstr>
      <vt:lpstr>Alfa e Delta</vt:lpstr>
      <vt:lpstr>Apresentação do PowerPoint</vt:lpstr>
      <vt:lpstr>Sistema J2000</vt:lpstr>
      <vt:lpstr>Knime</vt:lpstr>
      <vt:lpstr>Melhor K</vt:lpstr>
      <vt:lpstr>Apresentação do PowerPoint</vt:lpstr>
      <vt:lpstr>Apresentação do PowerPoint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I.A.</dc:title>
  <dc:creator>Home</dc:creator>
  <cp:lastModifiedBy>Daniel Junior</cp:lastModifiedBy>
  <cp:revision>5</cp:revision>
  <dcterms:created xsi:type="dcterms:W3CDTF">2023-06-21T14:25:39Z</dcterms:created>
  <dcterms:modified xsi:type="dcterms:W3CDTF">2023-06-22T02:42:33Z</dcterms:modified>
</cp:coreProperties>
</file>